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1536" r:id="rId5"/>
    <p:sldId id="257" r:id="rId6"/>
    <p:sldId id="1580" r:id="rId7"/>
    <p:sldId id="259" r:id="rId8"/>
    <p:sldId id="260" r:id="rId9"/>
    <p:sldId id="261" r:id="rId10"/>
    <p:sldId id="269" r:id="rId11"/>
    <p:sldId id="263" r:id="rId12"/>
    <p:sldId id="264" r:id="rId13"/>
    <p:sldId id="270" r:id="rId14"/>
    <p:sldId id="265" r:id="rId15"/>
    <p:sldId id="266" r:id="rId16"/>
    <p:sldId id="268" r:id="rId17"/>
    <p:sldId id="267" r:id="rId18"/>
    <p:sldId id="1581" r:id="rId19"/>
    <p:sldId id="1582" r:id="rId20"/>
    <p:sldId id="1583" r:id="rId21"/>
    <p:sldId id="1585" r:id="rId22"/>
    <p:sldId id="1584" r:id="rId23"/>
    <p:sldId id="1586" r:id="rId24"/>
    <p:sldId id="1587" r:id="rId25"/>
    <p:sldId id="158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C16F"/>
    <a:srgbClr val="60C0C3"/>
    <a:srgbClr val="304E4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07" autoAdjust="0"/>
    <p:restoredTop sz="94609" autoAdjust="0"/>
  </p:normalViewPr>
  <p:slideViewPr>
    <p:cSldViewPr snapToGrid="0">
      <p:cViewPr varScale="1">
        <p:scale>
          <a:sx n="69" d="100"/>
          <a:sy n="69" d="100"/>
        </p:scale>
        <p:origin x="84" y="684"/>
      </p:cViewPr>
      <p:guideLst/>
    </p:cSldViewPr>
  </p:slideViewPr>
  <p:notesTextViewPr>
    <p:cViewPr>
      <p:scale>
        <a:sx n="3" d="2"/>
        <a:sy n="3" d="2"/>
      </p:scale>
      <p:origin x="0" y="0"/>
    </p:cViewPr>
  </p:notesTextViewPr>
  <p:sorterViewPr>
    <p:cViewPr>
      <p:scale>
        <a:sx n="100" d="100"/>
        <a:sy n="100" d="100"/>
      </p:scale>
      <p:origin x="0" y="-228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5/1/2025</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5/1/2025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4196756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1761072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gradFill>
                  <a:gsLst>
                    <a:gs pos="0">
                      <a:schemeClr val="accent5"/>
                    </a:gs>
                    <a:gs pos="100000">
                      <a:schemeClr val="accent2"/>
                    </a:gs>
                  </a:gsLst>
                  <a:lin ang="60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4D9C50A-1E29-A828-83A2-F81A0DEB3531}"/>
              </a:ext>
            </a:extLst>
          </p:cNvPr>
          <p:cNvSpPr>
            <a:spLocks noGrp="1"/>
          </p:cNvSpPr>
          <p:nvPr>
            <p:ph type="dt" sz="half" idx="10"/>
          </p:nvPr>
        </p:nvSpPr>
        <p:spPr/>
        <p:txBody>
          <a:bodyPr/>
          <a:lstStyle/>
          <a:p>
            <a:fld id="{05EBC196-262D-4F39-8890-3AC3446557F7}" type="datetime1">
              <a:rPr lang="en-US" smtClean="0"/>
              <a:t>5/1/2025</a:t>
            </a:fld>
            <a:endParaRPr lang="en-US" dirty="0"/>
          </a:p>
        </p:txBody>
      </p:sp>
      <p:sp>
        <p:nvSpPr>
          <p:cNvPr id="5" name="Footer Placeholder 4">
            <a:extLst>
              <a:ext uri="{FF2B5EF4-FFF2-40B4-BE49-F238E27FC236}">
                <a16:creationId xmlns:a16="http://schemas.microsoft.com/office/drawing/2014/main" id="{93A91671-9C6D-E750-F7E8-AE44B515423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6E8D322A-78C3-879A-7B37-7CD08CEAA2C9}"/>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010808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anchor="t">
            <a:normAutofit/>
          </a:bodyPr>
          <a:lstStyle>
            <a:lvl1pPr algn="l">
              <a:defRPr sz="4000">
                <a:gradFill>
                  <a:gsLst>
                    <a:gs pos="0">
                      <a:schemeClr val="accent2"/>
                    </a:gs>
                    <a:gs pos="100000">
                      <a:schemeClr val="accent5"/>
                    </a:gs>
                  </a:gsLst>
                  <a:lin ang="156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4981651"/>
            <a:ext cx="3200400" cy="1163117"/>
          </a:xfrm>
        </p:spPr>
        <p:txBody>
          <a:bodyPr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612648" y="713232"/>
            <a:ext cx="7141464" cy="5431536"/>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7" name="Date Placeholder 6">
            <a:extLst>
              <a:ext uri="{FF2B5EF4-FFF2-40B4-BE49-F238E27FC236}">
                <a16:creationId xmlns:a16="http://schemas.microsoft.com/office/drawing/2014/main" id="{E38593D0-E26E-9163-7495-E2CF2EB8EAFF}"/>
              </a:ext>
            </a:extLst>
          </p:cNvPr>
          <p:cNvSpPr>
            <a:spLocks noGrp="1"/>
          </p:cNvSpPr>
          <p:nvPr>
            <p:ph type="dt" sz="half" idx="14"/>
          </p:nvPr>
        </p:nvSpPr>
        <p:spPr/>
        <p:txBody>
          <a:bodyPr/>
          <a:lstStyle/>
          <a:p>
            <a:fld id="{DB164C5D-9B48-44BA-A344-0073B49D7F88}" type="datetime1">
              <a:rPr lang="en-US" smtClean="0"/>
              <a:t>5/1/2025</a:t>
            </a:fld>
            <a:endParaRPr lang="en-US" dirty="0"/>
          </a:p>
        </p:txBody>
      </p:sp>
      <p:sp>
        <p:nvSpPr>
          <p:cNvPr id="8" name="Footer Placeholder 7">
            <a:extLst>
              <a:ext uri="{FF2B5EF4-FFF2-40B4-BE49-F238E27FC236}">
                <a16:creationId xmlns:a16="http://schemas.microsoft.com/office/drawing/2014/main" id="{EBBE3590-F6F7-478E-7072-9BCB01CD9643}"/>
              </a:ext>
            </a:extLst>
          </p:cNvPr>
          <p:cNvSpPr>
            <a:spLocks noGrp="1"/>
          </p:cNvSpPr>
          <p:nvPr>
            <p:ph type="ftr" sz="quarter" idx="15"/>
          </p:nvPr>
        </p:nvSpPr>
        <p:spPr/>
        <p:txBody>
          <a:bodyPr/>
          <a:lstStyle/>
          <a:p>
            <a:r>
              <a:rPr lang="en-US" dirty="0"/>
              <a:t>Sample Footer Text</a:t>
            </a:r>
          </a:p>
        </p:txBody>
      </p:sp>
      <p:sp>
        <p:nvSpPr>
          <p:cNvPr id="13" name="Slide Number Placeholder 12">
            <a:extLst>
              <a:ext uri="{FF2B5EF4-FFF2-40B4-BE49-F238E27FC236}">
                <a16:creationId xmlns:a16="http://schemas.microsoft.com/office/drawing/2014/main" id="{DD9CD61B-36AB-0D81-D61A-B18FA305D31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47016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hoto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anchor="t">
            <a:normAutofit/>
          </a:bodyPr>
          <a:lstStyle>
            <a:lvl1pPr algn="l">
              <a:defRPr sz="4000">
                <a:gradFill>
                  <a:gsLst>
                    <a:gs pos="0">
                      <a:schemeClr val="accent2"/>
                    </a:gs>
                    <a:gs pos="100000">
                      <a:schemeClr val="accent5"/>
                    </a:gs>
                  </a:gsLst>
                  <a:lin ang="156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7653528" cy="6858000"/>
          </a:xfrm>
          <a:blipFill dpi="0" rotWithShape="1">
            <a:blip r:embed="rId2" cstate="email">
              <a:alphaModFix amt="80000"/>
              <a:extLst>
                <a:ext uri="{28A0092B-C50C-407E-A947-70E740481C1C}">
                  <a14:useLocalDpi xmlns:a14="http://schemas.microsoft.com/office/drawing/2010/main"/>
                </a:ext>
              </a:extLst>
            </a:blip>
            <a:srcRect/>
            <a:stretch>
              <a:fillRect l="-28" r="-28"/>
            </a:stretch>
          </a:blipFill>
        </p:spPr>
        <p:txBody>
          <a:bodyPr/>
          <a:lstStyle/>
          <a:p>
            <a:endParaRPr lang="en-US" dirty="0"/>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C139A420-CE3C-4200-8C12-93D1D0592160}" type="datetime1">
              <a:rPr lang="en-US" smtClean="0"/>
              <a:t>5/1/2025</a:t>
            </a:fld>
            <a:endParaRPr lang="en-US" dirty="0"/>
          </a:p>
        </p:txBody>
      </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r>
              <a:rPr lang="en-US" dirty="0"/>
              <a:t>Sample Footer Text</a:t>
            </a:r>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285037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hoto 6">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EDC7D9D-1283-6B64-54B5-FD89101615C8}"/>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AEF997C6-45BA-9D70-4F2B-18646ED18BF4}"/>
              </a:ext>
            </a:extLst>
          </p:cNvPr>
          <p:cNvGrpSpPr/>
          <p:nvPr userDrawn="1"/>
        </p:nvGrpSpPr>
        <p:grpSpPr>
          <a:xfrm>
            <a:off x="7653528" y="0"/>
            <a:ext cx="4545541" cy="6864720"/>
            <a:chOff x="7760503" y="-18309"/>
            <a:chExt cx="4438566" cy="6883029"/>
          </a:xfrm>
        </p:grpSpPr>
        <p:sp>
          <p:nvSpPr>
            <p:cNvPr id="5" name="Rectangle 4">
              <a:extLst>
                <a:ext uri="{FF2B5EF4-FFF2-40B4-BE49-F238E27FC236}">
                  <a16:creationId xmlns:a16="http://schemas.microsoft.com/office/drawing/2014/main" id="{7361B878-507A-54F4-353D-8A4564709093}"/>
                </a:ext>
                <a:ext uri="{C183D7F6-B498-43B3-948B-1728B52AA6E4}">
                  <adec:decorative xmlns:adec="http://schemas.microsoft.com/office/drawing/2017/decorative" val="1"/>
                </a:ext>
              </a:extLst>
            </p:cNvPr>
            <p:cNvSpPr/>
            <p:nvPr/>
          </p:nvSpPr>
          <p:spPr>
            <a:xfrm>
              <a:off x="7760512" y="-11580"/>
              <a:ext cx="4431490" cy="6876300"/>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ED6592B-585B-C9BE-BC0A-69D474FE39A8}"/>
                </a:ext>
                <a:ext uri="{C183D7F6-B498-43B3-948B-1728B52AA6E4}">
                  <adec:decorative xmlns:adec="http://schemas.microsoft.com/office/drawing/2017/decorative" val="1"/>
                </a:ext>
              </a:extLst>
            </p:cNvPr>
            <p:cNvSpPr/>
            <p:nvPr/>
          </p:nvSpPr>
          <p:spPr>
            <a:xfrm rot="10800000">
              <a:off x="7760503" y="1713600"/>
              <a:ext cx="4431496"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7" name="Rectangle 6">
              <a:extLst>
                <a:ext uri="{FF2B5EF4-FFF2-40B4-BE49-F238E27FC236}">
                  <a16:creationId xmlns:a16="http://schemas.microsoft.com/office/drawing/2014/main" id="{AFD94B36-1055-422B-E015-DA352D193200}"/>
                </a:ext>
                <a:ext uri="{C183D7F6-B498-43B3-948B-1728B52AA6E4}">
                  <adec:decorative xmlns:adec="http://schemas.microsoft.com/office/drawing/2017/decorative" val="1"/>
                </a:ext>
              </a:extLst>
            </p:cNvPr>
            <p:cNvSpPr/>
            <p:nvPr/>
          </p:nvSpPr>
          <p:spPr>
            <a:xfrm>
              <a:off x="7760509" y="-11586"/>
              <a:ext cx="3264743"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708E015-EBC5-FF3D-8329-E06867263AE5}"/>
                </a:ext>
                <a:ext uri="{C183D7F6-B498-43B3-948B-1728B52AA6E4}">
                  <adec:decorative xmlns:adec="http://schemas.microsoft.com/office/drawing/2017/decorative" val="1"/>
                </a:ext>
              </a:extLst>
            </p:cNvPr>
            <p:cNvSpPr/>
            <p:nvPr/>
          </p:nvSpPr>
          <p:spPr>
            <a:xfrm rot="16200000">
              <a:off x="6547151" y="1202115"/>
              <a:ext cx="6872341" cy="4431494"/>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02168" y="1371600"/>
            <a:ext cx="3456430" cy="2386584"/>
          </a:xfrm>
        </p:spPr>
        <p:txBody>
          <a:bodyPr anchor="b">
            <a:normAutofit/>
          </a:bodyPr>
          <a:lstStyle>
            <a:lvl1pPr algn="ctr">
              <a:defRPr sz="32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02167" y="3877056"/>
            <a:ext cx="3456431" cy="1655064"/>
          </a:xfrm>
        </p:spPr>
        <p:txBody>
          <a:bodyPr anchor="t">
            <a:normAutofit/>
          </a:bodyPr>
          <a:lstStyle>
            <a:lvl1pPr marL="0" indent="0" algn="ctr">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7653528"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65ABF53E-9405-749D-F125-6047BB041301}"/>
              </a:ext>
            </a:extLst>
          </p:cNvPr>
          <p:cNvSpPr>
            <a:spLocks noGrp="1"/>
          </p:cNvSpPr>
          <p:nvPr>
            <p:ph type="dt" sz="half" idx="14"/>
          </p:nvPr>
        </p:nvSpPr>
        <p:spPr>
          <a:xfrm>
            <a:off x="10661902" y="6318504"/>
            <a:ext cx="905257" cy="365760"/>
          </a:xfrm>
        </p:spPr>
        <p:txBody>
          <a:bodyPr/>
          <a:lstStyle/>
          <a:p>
            <a:fld id="{0867F805-6554-4B19-947C-032F0BC7FFEF}" type="datetime1">
              <a:rPr lang="en-US" smtClean="0"/>
              <a:t>5/1/2025</a:t>
            </a:fld>
            <a:endParaRPr lang="en-US" dirty="0"/>
          </a:p>
        </p:txBody>
      </p:sp>
      <p:sp>
        <p:nvSpPr>
          <p:cNvPr id="11" name="Footer Placeholder 10">
            <a:extLst>
              <a:ext uri="{FF2B5EF4-FFF2-40B4-BE49-F238E27FC236}">
                <a16:creationId xmlns:a16="http://schemas.microsoft.com/office/drawing/2014/main" id="{A6A16C3B-5387-BF4E-27AA-EA2DEBADE986}"/>
              </a:ext>
            </a:extLst>
          </p:cNvPr>
          <p:cNvSpPr>
            <a:spLocks noGrp="1"/>
          </p:cNvSpPr>
          <p:nvPr>
            <p:ph type="ftr" sz="quarter" idx="15"/>
          </p:nvPr>
        </p:nvSpPr>
        <p:spPr>
          <a:xfrm>
            <a:off x="8202167" y="6318504"/>
            <a:ext cx="2459736" cy="365760"/>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B2506ED1-C024-3620-1DD8-5C1E151E64B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172993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hoto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713232"/>
            <a:ext cx="4828032" cy="2953512"/>
          </a:xfrm>
        </p:spPr>
        <p:txBody>
          <a:bodyPr anchor="t">
            <a:normAutofit/>
          </a:bodyPr>
          <a:lstStyle>
            <a:lvl1pPr algn="l">
              <a:defRPr sz="4400">
                <a:gradFill>
                  <a:gsLst>
                    <a:gs pos="0">
                      <a:schemeClr val="accent2"/>
                    </a:gs>
                    <a:gs pos="100000">
                      <a:schemeClr val="accent5"/>
                    </a:gs>
                  </a:gsLst>
                  <a:lin ang="48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anchor="ct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7534656" y="0"/>
            <a:ext cx="4654296"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B179717B-F8EC-4BA3-8160-AE4E76EE0CE6}" type="datetime1">
              <a:rPr lang="en-US" smtClean="0"/>
              <a:t>5/1/2025</a:t>
            </a:fld>
            <a:endParaRPr lang="en-US" dirty="0"/>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09403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hoto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anchor="t">
            <a:normAutofit/>
          </a:bodyPr>
          <a:lstStyle>
            <a:lvl1pPr algn="l">
              <a:defRPr sz="5400">
                <a:gradFill>
                  <a:gsLst>
                    <a:gs pos="0">
                      <a:schemeClr val="accent2"/>
                    </a:gs>
                    <a:gs pos="100000">
                      <a:schemeClr val="accent5"/>
                    </a:gs>
                  </a:gsLst>
                  <a:lin ang="48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anchor="ct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7534656" y="0"/>
            <a:ext cx="4654296"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B97CBF45-FAE0-4C53-B04C-7DF1B51449DB}" type="datetime1">
              <a:rPr lang="en-US" smtClean="0"/>
              <a:t>5/1/2025</a:t>
            </a:fld>
            <a:endParaRPr lang="en-US" dirty="0"/>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691789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Photo 9">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1F71E75-F7A2-7C1F-EF86-C5186E904883}"/>
              </a:ext>
            </a:extLst>
          </p:cNvPr>
          <p:cNvSpPr/>
          <p:nvPr userDrawn="1"/>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AB4E0A7-C9D3-8408-2EE0-E46AF38E815F}"/>
              </a:ext>
            </a:extLst>
          </p:cNvPr>
          <p:cNvSpPr/>
          <p:nvPr userDrawn="1"/>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E373CB42-010B-9ABE-75EF-F502B4A9F42C}"/>
              </a:ext>
            </a:extLst>
          </p:cNvPr>
          <p:cNvSpPr/>
          <p:nvPr userDrawn="1"/>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713232"/>
            <a:ext cx="4828032" cy="2953512"/>
          </a:xfrm>
        </p:spPr>
        <p:txBody>
          <a:bodyPr anchor="t">
            <a:normAutofit/>
          </a:bodyPr>
          <a:lstStyle>
            <a:lvl1pPr algn="l">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anchor="ct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7534656" y="0"/>
            <a:ext cx="4654296"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CD5645A2-ECAE-40B8-8DE1-E5D730275A56}" type="datetime1">
              <a:rPr lang="en-US" smtClean="0"/>
              <a:t>5/1/2025</a:t>
            </a:fld>
            <a:endParaRPr lang="en-US" dirty="0"/>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220670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hoto 10">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1F71E75-F7A2-7C1F-EF86-C5186E904883}"/>
              </a:ext>
            </a:extLst>
          </p:cNvPr>
          <p:cNvSpPr/>
          <p:nvPr userDrawn="1"/>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AB4E0A7-C9D3-8408-2EE0-E46AF38E815F}"/>
              </a:ext>
            </a:extLst>
          </p:cNvPr>
          <p:cNvSpPr/>
          <p:nvPr userDrawn="1"/>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E373CB42-010B-9ABE-75EF-F502B4A9F42C}"/>
              </a:ext>
            </a:extLst>
          </p:cNvPr>
          <p:cNvSpPr/>
          <p:nvPr userDrawn="1"/>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anchor="t">
            <a:normAutofit/>
          </a:bodyPr>
          <a:lstStyle>
            <a:lvl1pPr algn="l">
              <a:defRPr sz="5400" b="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anchor="ct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7534656" y="0"/>
            <a:ext cx="4654296"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3A2C4A0A-74BB-48D3-82E0-B117A022E853}" type="datetime1">
              <a:rPr lang="en-US" smtClean="0"/>
              <a:t>5/1/2025</a:t>
            </a:fld>
            <a:endParaRPr lang="en-US" dirty="0"/>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550422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hoto 1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CC69B239-8070-DF64-FE04-ACD9197C1ADA}"/>
              </a:ext>
              <a:ext uri="{C183D7F6-B498-43B3-948B-1728B52AA6E4}">
                <adec:decorative xmlns:adec="http://schemas.microsoft.com/office/drawing/2017/decorative" val="1"/>
              </a:ext>
            </a:extLst>
          </p:cNvPr>
          <p:cNvGrpSpPr/>
          <p:nvPr userDrawn="1"/>
        </p:nvGrpSpPr>
        <p:grpSpPr>
          <a:xfrm>
            <a:off x="-123" y="-4329"/>
            <a:ext cx="8129869" cy="6858000"/>
            <a:chOff x="5171844" y="-11586"/>
            <a:chExt cx="7020159" cy="6869586"/>
          </a:xfrm>
        </p:grpSpPr>
        <p:sp>
          <p:nvSpPr>
            <p:cNvPr id="13" name="Rectangle 12">
              <a:extLst>
                <a:ext uri="{FF2B5EF4-FFF2-40B4-BE49-F238E27FC236}">
                  <a16:creationId xmlns:a16="http://schemas.microsoft.com/office/drawing/2014/main" id="{44EDEE76-C142-D245-C6A2-18A09A688352}"/>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D2F671C-CDF6-D829-32B5-4D80E6DFBA64}"/>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5" name="Rectangle 14">
              <a:extLst>
                <a:ext uri="{FF2B5EF4-FFF2-40B4-BE49-F238E27FC236}">
                  <a16:creationId xmlns:a16="http://schemas.microsoft.com/office/drawing/2014/main" id="{E55058B4-CE97-648C-8EB8-E7B1A44E1965}"/>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119DCF0-5715-75D4-82C8-0925E2F5D3D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207008" y="1371600"/>
            <a:ext cx="5724144" cy="2386584"/>
          </a:xfrm>
        </p:spPr>
        <p:txBody>
          <a:bodyPr anchor="b">
            <a:normAutofit/>
          </a:bodyPr>
          <a:lstStyle>
            <a:lvl1pPr algn="ctr">
              <a:defRPr sz="4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53896" y="3877056"/>
            <a:ext cx="5221224" cy="1655064"/>
          </a:xfrm>
        </p:spPr>
        <p:txBody>
          <a:bodyPr anchor="t">
            <a:normAutofit/>
          </a:bodyPr>
          <a:lstStyle>
            <a:lvl1pPr marL="0" indent="0" algn="ctr">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8129743" y="0"/>
            <a:ext cx="4062257"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C818B6DE-6BDC-E548-E682-454500FF3909}"/>
              </a:ext>
            </a:extLst>
          </p:cNvPr>
          <p:cNvSpPr>
            <a:spLocks noGrp="1"/>
          </p:cNvSpPr>
          <p:nvPr>
            <p:ph type="dt" sz="half" idx="14"/>
          </p:nvPr>
        </p:nvSpPr>
        <p:spPr>
          <a:xfrm>
            <a:off x="4922575" y="6318504"/>
            <a:ext cx="2429146" cy="365760"/>
          </a:xfrm>
        </p:spPr>
        <p:txBody>
          <a:bodyPr/>
          <a:lstStyle/>
          <a:p>
            <a:fld id="{EBA9E0FA-5E3B-456C-B190-1C5D6B2D3B56}" type="datetime1">
              <a:rPr lang="en-US" smtClean="0"/>
              <a:t>5/1/2025</a:t>
            </a:fld>
            <a:endParaRPr lang="en-US" dirty="0"/>
          </a:p>
        </p:txBody>
      </p:sp>
      <p:sp>
        <p:nvSpPr>
          <p:cNvPr id="6" name="Footer Placeholder 5">
            <a:extLst>
              <a:ext uri="{FF2B5EF4-FFF2-40B4-BE49-F238E27FC236}">
                <a16:creationId xmlns:a16="http://schemas.microsoft.com/office/drawing/2014/main" id="{76DD31AD-85B3-91B6-9D78-2DCF5F950D8D}"/>
              </a:ext>
            </a:extLst>
          </p:cNvPr>
          <p:cNvSpPr>
            <a:spLocks noGrp="1"/>
          </p:cNvSpPr>
          <p:nvPr>
            <p:ph type="ftr" sz="quarter" idx="15"/>
          </p:nvPr>
        </p:nvSpPr>
        <p:spPr/>
        <p:txBody>
          <a:bodyPr/>
          <a:lstStyle/>
          <a:p>
            <a:r>
              <a:rPr lang="en-US" dirty="0"/>
              <a:t>Sample Footer Text</a:t>
            </a:r>
          </a:p>
        </p:txBody>
      </p:sp>
      <p:sp>
        <p:nvSpPr>
          <p:cNvPr id="17" name="Slide Number Placeholder 16">
            <a:extLst>
              <a:ext uri="{FF2B5EF4-FFF2-40B4-BE49-F238E27FC236}">
                <a16:creationId xmlns:a16="http://schemas.microsoft.com/office/drawing/2014/main" id="{B86FA7BF-70D2-F141-E2D9-909CA33B7244}"/>
              </a:ext>
            </a:extLst>
          </p:cNvPr>
          <p:cNvSpPr>
            <a:spLocks noGrp="1"/>
          </p:cNvSpPr>
          <p:nvPr>
            <p:ph type="sldNum" sz="quarter" idx="16"/>
          </p:nvPr>
        </p:nvSpPr>
        <p:spPr>
          <a:xfrm>
            <a:off x="7269426"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426980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hoto 1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480067FF-8FC0-5FF9-DC0B-F73EEF801BFA}"/>
              </a:ext>
              <a:ext uri="{C183D7F6-B498-43B3-948B-1728B52AA6E4}">
                <adec:decorative xmlns:adec="http://schemas.microsoft.com/office/drawing/2017/decorative" val="1"/>
              </a:ext>
            </a:extLst>
          </p:cNvPr>
          <p:cNvGrpSpPr/>
          <p:nvPr userDrawn="1"/>
        </p:nvGrpSpPr>
        <p:grpSpPr>
          <a:xfrm>
            <a:off x="4441200" y="-4329"/>
            <a:ext cx="7750804" cy="6869586"/>
            <a:chOff x="5171844" y="-11586"/>
            <a:chExt cx="7020159" cy="6869586"/>
          </a:xfrm>
        </p:grpSpPr>
        <p:sp>
          <p:nvSpPr>
            <p:cNvPr id="5" name="Rectangle 4">
              <a:extLst>
                <a:ext uri="{FF2B5EF4-FFF2-40B4-BE49-F238E27FC236}">
                  <a16:creationId xmlns:a16="http://schemas.microsoft.com/office/drawing/2014/main" id="{F8C4B40F-7B3C-BBFF-36BD-59C859AE7A8E}"/>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38855EC-485E-B4A6-3323-4A3F78E46444}"/>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7" name="Rectangle 16">
              <a:extLst>
                <a:ext uri="{FF2B5EF4-FFF2-40B4-BE49-F238E27FC236}">
                  <a16:creationId xmlns:a16="http://schemas.microsoft.com/office/drawing/2014/main" id="{56394338-785F-15E7-EFAA-ECEDFC5E2476}"/>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92A66C2-03D0-73D4-E8EE-985427867816}"/>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577840" y="1371600"/>
            <a:ext cx="5477256" cy="2386584"/>
          </a:xfrm>
        </p:spPr>
        <p:txBody>
          <a:bodyPr anchor="b">
            <a:normAutofit/>
          </a:bodyPr>
          <a:lstStyle>
            <a:lvl1pPr algn="ctr">
              <a:defRPr sz="4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815584" y="3877056"/>
            <a:ext cx="5001768" cy="1655064"/>
          </a:xfrm>
        </p:spPr>
        <p:txBody>
          <a:bodyPr anchor="t">
            <a:normAutofit/>
          </a:bodyPr>
          <a:lstStyle>
            <a:lvl1pPr marL="0" indent="0" algn="ctr">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4443984"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2" name="Date Placeholder 11">
            <a:extLst>
              <a:ext uri="{FF2B5EF4-FFF2-40B4-BE49-F238E27FC236}">
                <a16:creationId xmlns:a16="http://schemas.microsoft.com/office/drawing/2014/main" id="{D115C9FF-BC61-B8E9-7257-80B103C5BDE1}"/>
              </a:ext>
            </a:extLst>
          </p:cNvPr>
          <p:cNvSpPr>
            <a:spLocks noGrp="1"/>
          </p:cNvSpPr>
          <p:nvPr>
            <p:ph type="dt" sz="half" idx="14"/>
          </p:nvPr>
        </p:nvSpPr>
        <p:spPr/>
        <p:txBody>
          <a:bodyPr/>
          <a:lstStyle/>
          <a:p>
            <a:fld id="{FB37448F-3F25-4489-8753-7EA5C022F9A2}" type="datetime1">
              <a:rPr lang="en-US" smtClean="0"/>
              <a:t>5/1/2025</a:t>
            </a:fld>
            <a:endParaRPr lang="en-US" dirty="0"/>
          </a:p>
        </p:txBody>
      </p:sp>
      <p:sp>
        <p:nvSpPr>
          <p:cNvPr id="13" name="Footer Placeholder 12">
            <a:extLst>
              <a:ext uri="{FF2B5EF4-FFF2-40B4-BE49-F238E27FC236}">
                <a16:creationId xmlns:a16="http://schemas.microsoft.com/office/drawing/2014/main" id="{9F86D9F8-6602-271B-FE2D-652EC64047CA}"/>
              </a:ext>
            </a:extLst>
          </p:cNvPr>
          <p:cNvSpPr>
            <a:spLocks noGrp="1"/>
          </p:cNvSpPr>
          <p:nvPr>
            <p:ph type="ftr" sz="quarter" idx="15"/>
          </p:nvPr>
        </p:nvSpPr>
        <p:spPr>
          <a:xfrm>
            <a:off x="4800600" y="6318504"/>
            <a:ext cx="4096512" cy="365760"/>
          </a:xfrm>
        </p:spPr>
        <p:txBody>
          <a:bodyPr/>
          <a:lstStyle/>
          <a:p>
            <a:r>
              <a:rPr lang="en-US" dirty="0"/>
              <a:t>Sample Footer Text</a:t>
            </a:r>
          </a:p>
        </p:txBody>
      </p:sp>
      <p:sp>
        <p:nvSpPr>
          <p:cNvPr id="14" name="Slide Number Placeholder 13">
            <a:extLst>
              <a:ext uri="{FF2B5EF4-FFF2-40B4-BE49-F238E27FC236}">
                <a16:creationId xmlns:a16="http://schemas.microsoft.com/office/drawing/2014/main" id="{AD8982DA-3270-78D6-CF26-D0BE324627AF}"/>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835148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A8AF3-9C41-BBE0-28EC-0967476ECFDF}"/>
              </a:ext>
            </a:extLst>
          </p:cNvPr>
          <p:cNvSpPr/>
          <p:nvPr userDrawn="1"/>
        </p:nvSpPr>
        <p:spPr>
          <a:xfrm rot="5400000">
            <a:off x="7143745" y="1809750"/>
            <a:ext cx="6857999" cy="3238502"/>
          </a:xfrm>
          <a:prstGeom prst="rect">
            <a:avLst/>
          </a:prstGeom>
          <a:gradFill>
            <a:gsLst>
              <a:gs pos="13000">
                <a:schemeClr val="accent2"/>
              </a:gs>
              <a:gs pos="89000">
                <a:schemeClr val="accent5"/>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4B5494F-44E1-934B-42F4-366544A10888}"/>
              </a:ext>
              <a:ext uri="{C183D7F6-B498-43B3-948B-1728B52AA6E4}">
                <adec:decorative xmlns:adec="http://schemas.microsoft.com/office/drawing/2017/decorative" val="1"/>
              </a:ext>
            </a:extLst>
          </p:cNvPr>
          <p:cNvSpPr/>
          <p:nvPr userDrawn="1"/>
        </p:nvSpPr>
        <p:spPr>
          <a:xfrm rot="16200000" flipH="1">
            <a:off x="8452414" y="3120964"/>
            <a:ext cx="4235570" cy="3238501"/>
          </a:xfrm>
          <a:prstGeom prst="rect">
            <a:avLst/>
          </a:prstGeom>
          <a:gradFill>
            <a:gsLst>
              <a:gs pos="0">
                <a:schemeClr val="accent2">
                  <a:lumMod val="75000"/>
                </a:schemeClr>
              </a:gs>
              <a:gs pos="58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anchor="b">
            <a:normAutofit/>
          </a:bodyPr>
          <a:lstStyle>
            <a:lvl1pPr>
              <a:defRPr sz="66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612648" y="557784"/>
            <a:ext cx="6391656" cy="1143000"/>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A9D0B7FB-87C0-3079-19C7-6CED6267076D}"/>
              </a:ext>
            </a:extLst>
          </p:cNvPr>
          <p:cNvSpPr>
            <a:spLocks noGrp="1"/>
          </p:cNvSpPr>
          <p:nvPr>
            <p:ph type="dt" sz="half" idx="10"/>
          </p:nvPr>
        </p:nvSpPr>
        <p:spPr>
          <a:xfrm>
            <a:off x="8948402" y="6318504"/>
            <a:ext cx="2618758" cy="365760"/>
          </a:xfrm>
        </p:spPr>
        <p:txBody>
          <a:bodyPr/>
          <a:lstStyle>
            <a:lvl1pPr>
              <a:defRPr>
                <a:solidFill>
                  <a:schemeClr val="bg1"/>
                </a:solidFill>
              </a:defRPr>
            </a:lvl1pPr>
          </a:lstStyle>
          <a:p>
            <a:fld id="{873707AF-9529-47F7-B62D-6915739C4D1C}" type="datetime1">
              <a:rPr lang="en-US" smtClean="0"/>
              <a:t>5/1/2025</a:t>
            </a:fld>
            <a:endParaRPr lang="en-US" dirty="0"/>
          </a:p>
        </p:txBody>
      </p:sp>
      <p:sp>
        <p:nvSpPr>
          <p:cNvPr id="5" name="Footer Placeholder 4">
            <a:extLst>
              <a:ext uri="{FF2B5EF4-FFF2-40B4-BE49-F238E27FC236}">
                <a16:creationId xmlns:a16="http://schemas.microsoft.com/office/drawing/2014/main" id="{C1399D9E-BE0F-5E13-5AB3-CAABD58908C2}"/>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63C498B2-725B-65BA-9E95-1CC3CE008DD7}"/>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745944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FABB9A-1B5B-9306-B7B9-58E4E5E4EE0D}"/>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1F155489-796B-CDF9-06C2-583941E589F7}"/>
              </a:ext>
            </a:extLst>
          </p:cNvPr>
          <p:cNvGrpSpPr/>
          <p:nvPr userDrawn="1"/>
        </p:nvGrpSpPr>
        <p:grpSpPr>
          <a:xfrm>
            <a:off x="0" y="0"/>
            <a:ext cx="12192000" cy="6867144"/>
            <a:chOff x="0" y="-7622"/>
            <a:chExt cx="12192000" cy="6894986"/>
          </a:xfrm>
        </p:grpSpPr>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6FE184C5-789F-C980-F425-AF26045C8F03}"/>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88000"/>
                  </a:schemeClr>
                </a:gs>
                <a:gs pos="56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p:txBody>
          <a:bodyPr/>
          <a:lstStyle/>
          <a:p>
            <a:fld id="{6253A549-ED82-4E4F-ADAD-08AACE545DDC}" type="datetime1">
              <a:rPr lang="en-US" smtClean="0"/>
              <a:t>5/1/2025</a:t>
            </a:fld>
            <a:endParaRPr lang="en-US" dirty="0"/>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112964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anchor="b">
            <a:normAutofit/>
          </a:bodyPr>
          <a:lstStyle>
            <a:lvl1pPr>
              <a:defRPr sz="6600">
                <a:gradFill>
                  <a:gsLst>
                    <a:gs pos="0">
                      <a:schemeClr val="accent2"/>
                    </a:gs>
                    <a:gs pos="100000">
                      <a:schemeClr val="accent5"/>
                    </a:gs>
                  </a:gsLst>
                  <a:lin ang="2700000" scaled="0"/>
                </a:gra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612648" y="557784"/>
            <a:ext cx="6391656" cy="1143000"/>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EE495D7A-1922-450E-8872-62F5AF426944}" type="datetime1">
              <a:rPr lang="en-US" smtClean="0"/>
              <a:t>5/1/2025</a:t>
            </a:fld>
            <a:endParaRPr lang="en-US" dirty="0"/>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pPr algn="l"/>
            <a:r>
              <a:rPr lang="en-US" dirty="0"/>
              <a:t>Sample Footer Text</a:t>
            </a:r>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56645676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3D93006-CD9A-ACB8-4DFF-755585BD51C6}"/>
              </a:ext>
            </a:extLst>
          </p:cNvPr>
          <p:cNvSpPr/>
          <p:nvPr userDrawn="1"/>
        </p:nvSpPr>
        <p:spPr>
          <a:xfrm rot="5400000" flipH="1" flipV="1">
            <a:off x="2662822" y="-2671180"/>
            <a:ext cx="6866356"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userDrawn="1"/>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userDrawn="1"/>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val="1"/>
              </a:ext>
            </a:extLst>
          </p:cNvPr>
          <p:cNvSpPr/>
          <p:nvPr userDrawn="1"/>
        </p:nvSpPr>
        <p:spPr>
          <a:xfrm rot="5400000" flipH="1" flipV="1">
            <a:off x="1233479" y="361145"/>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anchor="b">
            <a:normAutofit/>
          </a:bodyPr>
          <a:lstStyle>
            <a:lvl1pPr>
              <a:defRPr sz="66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612648" y="557784"/>
            <a:ext cx="6391656" cy="1143000"/>
          </a:xfrm>
        </p:spPr>
        <p:txBody>
          <a:bodyPr>
            <a:normAutofit/>
          </a:bodyPr>
          <a:lstStyle>
            <a:lvl1pPr marL="0" indent="0">
              <a:buNone/>
              <a:defRPr sz="20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p>
            <a:fld id="{260B61AD-546C-4AAE-A736-53670D5C542A}" type="datetime1">
              <a:rPr lang="en-US" smtClean="0"/>
              <a:t>5/1/2025</a:t>
            </a:fld>
            <a:endParaRPr lang="en-US" dirty="0"/>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p>
            <a:pPr algn="l"/>
            <a:r>
              <a:rPr lang="en-US" dirty="0"/>
              <a:t>Sample Footer Text</a:t>
            </a:r>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38414570"/>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B93086-0808-B114-0740-521B359C1A96}"/>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E08038D-9EFE-3356-C148-EC8143338DF0}"/>
              </a:ext>
            </a:extLst>
          </p:cNvPr>
          <p:cNvGrpSpPr/>
          <p:nvPr userDrawn="1"/>
        </p:nvGrpSpPr>
        <p:grpSpPr>
          <a:xfrm>
            <a:off x="0" y="-14248"/>
            <a:ext cx="12192000" cy="6894986"/>
            <a:chOff x="0" y="-7622"/>
            <a:chExt cx="12192000" cy="6894986"/>
          </a:xfrm>
        </p:grpSpPr>
        <p:sp>
          <p:nvSpPr>
            <p:cNvPr id="12" name="Rectangle 11">
              <a:extLst>
                <a:ext uri="{FF2B5EF4-FFF2-40B4-BE49-F238E27FC236}">
                  <a16:creationId xmlns:a16="http://schemas.microsoft.com/office/drawing/2014/main" id="{79F9C2B1-B11B-9A2B-67A4-122E2DA3276B}"/>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a:extLst>
                <a:ext uri="{FF2B5EF4-FFF2-40B4-BE49-F238E27FC236}">
                  <a16:creationId xmlns:a16="http://schemas.microsoft.com/office/drawing/2014/main" id="{24AA54FE-841B-0347-5AD3-562968E98936}"/>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a:extLst>
                <a:ext uri="{FF2B5EF4-FFF2-40B4-BE49-F238E27FC236}">
                  <a16:creationId xmlns:a16="http://schemas.microsoft.com/office/drawing/2014/main" id="{FD25D360-3248-FA35-87B0-2A8DBEDCD06C}"/>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Rectangle 14">
              <a:extLst>
                <a:ext uri="{FF2B5EF4-FFF2-40B4-BE49-F238E27FC236}">
                  <a16:creationId xmlns:a16="http://schemas.microsoft.com/office/drawing/2014/main" id="{42A1D086-3B99-A3A2-B648-280F1AB4B37A}"/>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58000"/>
                  </a:schemeClr>
                </a:gs>
                <a:gs pos="41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8" y="484632"/>
            <a:ext cx="10085832" cy="1161288"/>
          </a:xfrm>
        </p:spPr>
        <p:txBody>
          <a:bodyPr anchor="t">
            <a:normAutofit/>
          </a:bodyPr>
          <a:lstStyle>
            <a:lvl1pPr>
              <a:defRPr sz="66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13832" y="2432304"/>
            <a:ext cx="6053328" cy="3858768"/>
          </a:xfrm>
        </p:spPr>
        <p:txBody>
          <a:bodyPr vert="horz" lIns="91440" tIns="45720" rIns="91440" bIns="45720" rtlCol="0">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00556115-5F08-48BB-9AAD-5F98DFFE9348}" type="datetime1">
              <a:rPr lang="en-US" smtClean="0"/>
              <a:t>5/1/2025</a:t>
            </a:fld>
            <a:endParaRPr lang="en-US" dirty="0"/>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4035622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8" y="484632"/>
            <a:ext cx="10085832" cy="1161288"/>
          </a:xfrm>
          <a:noFill/>
        </p:spPr>
        <p:txBody>
          <a:bodyPr anchor="t">
            <a:normAutofit/>
          </a:bodyPr>
          <a:lstStyle>
            <a:lvl1pPr>
              <a:defRPr sz="6600">
                <a:gradFill>
                  <a:gsLst>
                    <a:gs pos="0">
                      <a:schemeClr val="accent2"/>
                    </a:gs>
                    <a:gs pos="100000">
                      <a:schemeClr val="accent5"/>
                    </a:gs>
                  </a:gsLst>
                  <a:lin ang="120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13832" y="2432304"/>
            <a:ext cx="6053328" cy="3858768"/>
          </a:xfrm>
        </p:spPr>
        <p:txBody>
          <a:bodyPr vert="horz" lIns="91440" tIns="45720" rIns="91440" bIns="45720" rtlCol="0">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B9BDF5DD-FC76-422E-90E7-591B5FA5BB25}" type="datetime1">
              <a:rPr lang="en-US" smtClean="0"/>
              <a:t>5/1/2025</a:t>
            </a:fld>
            <a:endParaRPr lang="en-US" dirty="0"/>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92914634"/>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960120" y="2404872"/>
            <a:ext cx="4389120" cy="1865376"/>
          </a:xfrm>
          <a:noFill/>
        </p:spPr>
        <p:txBody>
          <a:bodyPr anchor="ctr">
            <a:normAutofit/>
          </a:bodyPr>
          <a:lstStyle>
            <a:lvl1pPr algn="ctr">
              <a:defRPr sz="6600">
                <a:gradFill>
                  <a:gsLst>
                    <a:gs pos="0">
                      <a:schemeClr val="accent2"/>
                    </a:gs>
                    <a:gs pos="100000">
                      <a:schemeClr val="accent5"/>
                    </a:gs>
                  </a:gsLst>
                  <a:lin ang="120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37376" y="877824"/>
            <a:ext cx="5129784"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92906DB8-BA34-4A62-87EF-F70F9F53B178}" type="datetime1">
              <a:rPr lang="en-US" smtClean="0"/>
              <a:t>5/1/2025</a:t>
            </a:fld>
            <a:endParaRPr lang="en-US" dirty="0"/>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8993381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4">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val="1"/>
              </a:ext>
            </a:extLst>
          </p:cNvPr>
          <p:cNvGrpSpPr/>
          <p:nvPr userDrawn="1"/>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FF1DB633-1864-45A5-BE51-B3688A1CEEA6}" type="datetime1">
              <a:rPr lang="en-US" smtClean="0"/>
              <a:t>5/1/2025</a:t>
            </a:fld>
            <a:endParaRPr lang="en-US" dirty="0"/>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pPr algn="l"/>
            <a:r>
              <a:rPr lang="en-US" dirty="0"/>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8415356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E2E564ED-1140-B258-F708-E601B50C37F2}"/>
              </a:ext>
            </a:extLst>
          </p:cNvPr>
          <p:cNvSpPr>
            <a:spLocks noGrp="1"/>
          </p:cNvSpPr>
          <p:nvPr>
            <p:ph type="dt" sz="half" idx="10"/>
          </p:nvPr>
        </p:nvSpPr>
        <p:spPr>
          <a:xfrm>
            <a:off x="8513496" y="6428232"/>
            <a:ext cx="3136392" cy="365760"/>
          </a:xfrm>
        </p:spPr>
        <p:txBody>
          <a:bodyPr/>
          <a:lstStyle/>
          <a:p>
            <a:fld id="{8B8EDBE7-C3AC-430B-8587-7F2E5726E52E}" type="datetime1">
              <a:rPr lang="en-US" smtClean="0"/>
              <a:t>5/1/2025</a:t>
            </a:fld>
            <a:endParaRPr lang="en-US" dirty="0"/>
          </a:p>
        </p:txBody>
      </p:sp>
      <p:sp>
        <p:nvSpPr>
          <p:cNvPr id="8" name="Footer Placeholder 7">
            <a:extLst>
              <a:ext uri="{FF2B5EF4-FFF2-40B4-BE49-F238E27FC236}">
                <a16:creationId xmlns:a16="http://schemas.microsoft.com/office/drawing/2014/main" id="{25CCB5D3-F8A8-B378-C9B4-F29E362AA1D1}"/>
              </a:ext>
            </a:extLst>
          </p:cNvPr>
          <p:cNvSpPr>
            <a:spLocks noGrp="1"/>
          </p:cNvSpPr>
          <p:nvPr>
            <p:ph type="ftr" sz="quarter" idx="11"/>
          </p:nvPr>
        </p:nvSpPr>
        <p:spPr>
          <a:xfrm>
            <a:off x="137160" y="6428232"/>
            <a:ext cx="4096512" cy="365760"/>
          </a:xfrm>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C4C639C5-351B-0FC9-E095-59AEDE479C06}"/>
              </a:ext>
            </a:extLst>
          </p:cNvPr>
          <p:cNvSpPr>
            <a:spLocks noGrp="1"/>
          </p:cNvSpPr>
          <p:nvPr>
            <p:ph type="sldNum" sz="quarter" idx="12"/>
          </p:nvPr>
        </p:nvSpPr>
        <p:spPr>
          <a:xfrm>
            <a:off x="11567592" y="6428232"/>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05126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7C7208-6A52-7A25-6DD4-1FD469860CBA}"/>
              </a:ext>
            </a:extLst>
          </p:cNvPr>
          <p:cNvSpPr>
            <a:spLocks noGrp="1"/>
          </p:cNvSpPr>
          <p:nvPr>
            <p:ph type="dt" sz="half" idx="10"/>
          </p:nvPr>
        </p:nvSpPr>
        <p:spPr>
          <a:xfrm>
            <a:off x="8513496" y="6428232"/>
            <a:ext cx="3136392" cy="365760"/>
          </a:xfrm>
        </p:spPr>
        <p:txBody>
          <a:bodyPr/>
          <a:lstStyle/>
          <a:p>
            <a:fld id="{351671B4-782F-4447-B688-3F2572BC7CBC}" type="datetime1">
              <a:rPr lang="en-US" smtClean="0"/>
              <a:t>5/1/2025</a:t>
            </a:fld>
            <a:endParaRPr lang="en-US" dirty="0"/>
          </a:p>
        </p:txBody>
      </p:sp>
      <p:sp>
        <p:nvSpPr>
          <p:cNvPr id="8" name="Footer Placeholder 7">
            <a:extLst>
              <a:ext uri="{FF2B5EF4-FFF2-40B4-BE49-F238E27FC236}">
                <a16:creationId xmlns:a16="http://schemas.microsoft.com/office/drawing/2014/main" id="{5238BE8E-E715-EF15-B47B-2556DB436D78}"/>
              </a:ext>
            </a:extLst>
          </p:cNvPr>
          <p:cNvSpPr>
            <a:spLocks noGrp="1"/>
          </p:cNvSpPr>
          <p:nvPr>
            <p:ph type="ftr" sz="quarter" idx="11"/>
          </p:nvPr>
        </p:nvSpPr>
        <p:spPr>
          <a:xfrm>
            <a:off x="137160" y="6428232"/>
            <a:ext cx="4096512" cy="365760"/>
          </a:xfrm>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19AA76D9-9C8C-6ADE-22D5-391B00D015D3}"/>
              </a:ext>
            </a:extLst>
          </p:cNvPr>
          <p:cNvSpPr>
            <a:spLocks noGrp="1"/>
          </p:cNvSpPr>
          <p:nvPr>
            <p:ph type="sldNum" sz="quarter" idx="12"/>
          </p:nvPr>
        </p:nvSpPr>
        <p:spPr>
          <a:xfrm>
            <a:off x="11567592" y="6428232"/>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42913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1">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B6FF065F-039D-47CE-A441-ACC369394919}" type="datetime1">
              <a:rPr lang="en-US" smtClean="0"/>
              <a:t>5/1/2025</a:t>
            </a:fld>
            <a:endParaRPr lang="en-US" dirty="0"/>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CC057153-B650-4DEB-B370-79DDCFDCE934}" type="slidenum">
              <a:rPr lang="en-US" smtClean="0"/>
              <a:pPr/>
              <a:t>‹#›</a:t>
            </a:fld>
            <a:endParaRPr lang="en-US" dirty="0"/>
          </a:p>
        </p:txBody>
      </p:sp>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itle 1">
            <a:extLst>
              <a:ext uri="{FF2B5EF4-FFF2-40B4-BE49-F238E27FC236}">
                <a16:creationId xmlns:a16="http://schemas.microsoft.com/office/drawing/2014/main" id="{40810853-0A5D-8160-9DA1-63FCF890E2D1}"/>
              </a:ext>
            </a:extLst>
          </p:cNvPr>
          <p:cNvSpPr>
            <a:spLocks noGrp="1"/>
          </p:cNvSpPr>
          <p:nvPr>
            <p:ph type="ctrTitle"/>
          </p:nvPr>
        </p:nvSpPr>
        <p:spPr>
          <a:xfrm>
            <a:off x="612648" y="502920"/>
            <a:ext cx="10966704" cy="722375"/>
          </a:xfrm>
        </p:spPr>
        <p:txBody>
          <a:bodyPr anchor="t">
            <a:normAutofit/>
          </a:bodyPr>
          <a:lstStyle>
            <a:lvl1pPr algn="l">
              <a:defRPr sz="3200">
                <a:gradFill>
                  <a:gsLst>
                    <a:gs pos="0">
                      <a:schemeClr val="accent2"/>
                    </a:gs>
                    <a:gs pos="100000">
                      <a:schemeClr val="accent5"/>
                    </a:gs>
                  </a:gsLst>
                  <a:lin ang="4800000" scaled="0"/>
                </a:gradFill>
              </a:defRPr>
            </a:lvl1pPr>
          </a:lstStyle>
          <a:p>
            <a:r>
              <a:rPr lang="en-US" dirty="0"/>
              <a:t>Click to edit Master title style</a:t>
            </a:r>
          </a:p>
        </p:txBody>
      </p:sp>
    </p:spTree>
    <p:extLst>
      <p:ext uri="{BB962C8B-B14F-4D97-AF65-F5344CB8AC3E}">
        <p14:creationId xmlns:p14="http://schemas.microsoft.com/office/powerpoint/2010/main" val="1131203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020824"/>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020824"/>
            <a:ext cx="3959352" cy="26974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D5503810-521B-4F6A-82F3-8A18F7757300}" type="datetime1">
              <a:rPr lang="en-US" smtClean="0"/>
              <a:t>5/1/2025</a:t>
            </a:fld>
            <a:endParaRPr lang="en-US" dirty="0"/>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dirty="0"/>
              <a:t>Sample Footer Text</a:t>
            </a:r>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08741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anchor="t">
            <a:normAutofit/>
          </a:bodyPr>
          <a:lstStyle>
            <a:lvl1pPr algn="l">
              <a:defRPr sz="8000">
                <a:gradFill>
                  <a:gsLst>
                    <a:gs pos="0">
                      <a:schemeClr val="accent5"/>
                    </a:gs>
                    <a:gs pos="100000">
                      <a:schemeClr val="accent2"/>
                    </a:gs>
                  </a:gsLst>
                  <a:lin ang="60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03E73F61-A26C-41D8-B94B-A445EA8C9A20}" type="datetime1">
              <a:rPr lang="en-US" smtClean="0"/>
              <a:t>5/1/2025</a:t>
            </a:fld>
            <a:endParaRPr lang="en-US" dirty="0"/>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42992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Content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27A4A75-9DCC-64BE-C73B-DDE95F1E0D77}"/>
              </a:ext>
              <a:ext uri="{C183D7F6-B498-43B3-948B-1728B52AA6E4}">
                <adec:decorative xmlns:adec="http://schemas.microsoft.com/office/drawing/2017/decorative" val="1"/>
              </a:ext>
            </a:extLst>
          </p:cNvPr>
          <p:cNvGrpSpPr/>
          <p:nvPr userDrawn="1"/>
        </p:nvGrpSpPr>
        <p:grpSpPr>
          <a:xfrm flipV="1">
            <a:off x="12068340" y="0"/>
            <a:ext cx="123362" cy="6858000"/>
            <a:chOff x="12068638" y="0"/>
            <a:chExt cx="123362" cy="6858000"/>
          </a:xfrm>
        </p:grpSpPr>
        <p:sp>
          <p:nvSpPr>
            <p:cNvPr id="4" name="Rectangle 3">
              <a:extLst>
                <a:ext uri="{FF2B5EF4-FFF2-40B4-BE49-F238E27FC236}">
                  <a16:creationId xmlns:a16="http://schemas.microsoft.com/office/drawing/2014/main" id="{F3EC4C90-6BC4-5324-A9CC-84F1C52A76E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E7E4CE7-DDE9-B121-006C-B1EA3E457780}"/>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020824"/>
            <a:ext cx="4160520" cy="2825496"/>
          </a:xfrm>
        </p:spPr>
        <p:txBody>
          <a:bodyPr anchor="ctr">
            <a:normAutofit/>
          </a:bodyPr>
          <a:lstStyle>
            <a:lvl1pPr algn="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020824"/>
            <a:ext cx="3959352" cy="2697480"/>
          </a:xfrm>
        </p:spPr>
        <p:txBody>
          <a:bodyPr vert="horz" lIns="91440" tIns="45720" rIns="91440" bIns="45720" rtlCol="0" anchor="ctr">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2D27F6DE-0F73-4A00-B281-72521CF83CCF}" type="datetime1">
              <a:rPr lang="en-US" smtClean="0"/>
              <a:t>5/1/2025</a:t>
            </a:fld>
            <a:endParaRPr lang="en-US" dirty="0"/>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dirty="0"/>
              <a:t>Sample Footer Text</a:t>
            </a:r>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01035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BFA512FF-0A37-4AC0-A33C-28A4AE10005D}" type="datetime1">
              <a:rPr lang="en-US" smtClean="0"/>
              <a:t>5/1/2025</a:t>
            </a:fld>
            <a:endParaRPr lang="en-US" dirty="0"/>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CC057153-B650-4DEB-B370-79DDCFDCE934}" type="slidenum">
              <a:rPr lang="en-US" smtClean="0"/>
              <a:pPr/>
              <a:t>‹#›</a:t>
            </a:fld>
            <a:endParaRPr lang="en-US" dirty="0"/>
          </a:p>
        </p:txBody>
      </p:sp>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07564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170432"/>
            <a:ext cx="4251960" cy="3227832"/>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696712" y="1170432"/>
            <a:ext cx="5687568" cy="470916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25A675E8-8398-4EC3-B1DB-2C04007992A6}" type="datetime1">
              <a:rPr lang="en-US" smtClean="0"/>
              <a:t>5/1/2025</a:t>
            </a:fld>
            <a:endParaRPr lang="en-US" dirty="0"/>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dirty="0"/>
              <a:t>Sample Footer Text</a:t>
            </a:r>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545867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 – alternate Medium</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29801E1B-EFD3-4163-8A33-67DA8A464112}" type="datetime1">
              <a:rPr lang="en-US" smtClean="0"/>
              <a:t>5/1/2025</a:t>
            </a:fld>
            <a:endParaRPr lang="en-US" dirty="0"/>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dirty="0"/>
              <a:t>Sample Footer Text</a:t>
            </a:r>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29400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E20955A0-7C44-4DF3-B90F-B92A347DEB39}" type="datetime1">
              <a:rPr lang="en-US" smtClean="0"/>
              <a:t>5/1/2025</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33554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Content 5">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val="1"/>
              </a:ext>
            </a:extLst>
          </p:cNvPr>
          <p:cNvGrpSpPr/>
          <p:nvPr userDrawn="1"/>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dirty="0"/>
              <a:t>Click to edit Master title style – alternate Large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BED2AC62-5EFE-4C62-A6FD-2F23820B8955}" type="datetime1">
              <a:rPr lang="en-US" smtClean="0"/>
              <a:t>5/1/2025</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43867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05F4066-9F01-B79C-2223-238EF4D5A26F}"/>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383C8600-7288-5643-6828-817DB1C8A60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1145E3-88BC-F91E-B01F-5375FC4A04D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612648" y="274320"/>
            <a:ext cx="10872216" cy="987552"/>
          </a:xfrm>
        </p:spPr>
        <p:txBody>
          <a:bodyPr anchor="b">
            <a:normAutofit/>
          </a:bodyPr>
          <a:lstStyle>
            <a:lvl1pPr>
              <a:defRPr sz="3200">
                <a:solidFill>
                  <a:schemeClr val="tx1"/>
                </a:solidFill>
              </a:defRPr>
            </a:lvl1pPr>
          </a:lstStyle>
          <a:p>
            <a:r>
              <a:rPr lang="en-US" dirty="0"/>
              <a:t>Click to edit Master title style – alternate Large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5E6F8B3-4A05-4179-A0FD-A4EA97011587}" type="datetime1">
              <a:rPr lang="en-US" smtClean="0"/>
              <a:t>5/1/2025</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662528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Content 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userDrawn="1"/>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88AFD6F-0EAD-ADCF-CB9A-AB74C59048E1}"/>
              </a:ext>
            </a:extLst>
          </p:cNvPr>
          <p:cNvSpPr/>
          <p:nvPr userDrawn="1"/>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612648" y="310896"/>
            <a:ext cx="10872216" cy="1225296"/>
          </a:xfrm>
        </p:spPr>
        <p:txBody>
          <a:bodyPr anchor="ctr">
            <a:normAutofit/>
          </a:bodyPr>
          <a:lstStyle>
            <a:lvl1pPr>
              <a:defRPr sz="3200">
                <a:solidFill>
                  <a:schemeClr val="bg1"/>
                </a:solidFill>
              </a:defRPr>
            </a:lvl1pPr>
          </a:lstStyle>
          <a:p>
            <a:r>
              <a:rPr lang="en-US" dirty="0"/>
              <a:t>Click to edit Master title style – alternate Large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FBB3E219-58D5-409F-9DFA-AB05004BBFB2}" type="datetime1">
              <a:rPr lang="en-US" smtClean="0"/>
              <a:t>5/1/2025</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603767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861D5048-49AF-4650-835F-433CD4364054}" type="datetime1">
              <a:rPr lang="en-US" smtClean="0"/>
              <a:t>5/1/2025</a:t>
            </a:fld>
            <a:endParaRPr lang="en-US" dirty="0"/>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pPr/>
              <a:t>‹#›</a:t>
            </a:fld>
            <a:endParaRPr lang="en-US" dirty="0"/>
          </a:p>
        </p:txBody>
      </p:sp>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73639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Content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userDrawn="1"/>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1C088F0D-A4DE-CAA0-43A6-84E52AD904F3}"/>
              </a:ext>
            </a:extLst>
          </p:cNvPr>
          <p:cNvSpPr/>
          <p:nvPr userDrawn="1"/>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6" name="Rectangle 5">
            <a:extLst>
              <a:ext uri="{FF2B5EF4-FFF2-40B4-BE49-F238E27FC236}">
                <a16:creationId xmlns:a16="http://schemas.microsoft.com/office/drawing/2014/main" id="{25CD67E0-1350-1985-A4E1-5215AF902BF2}"/>
              </a:ext>
            </a:extLst>
          </p:cNvPr>
          <p:cNvSpPr/>
          <p:nvPr userDrawn="1"/>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dirty="0"/>
              <a:t>Click to edit Master title style – alternate XL</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8478F8C6-9D95-44E4-AE46-A42E63A9B25E}" type="datetime1">
              <a:rPr lang="en-US" smtClean="0"/>
              <a:t>5/1/2025</a:t>
            </a:fld>
            <a:endParaRPr lang="en-US" dirty="0"/>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r>
              <a:rPr lang="en-US" dirty="0"/>
              <a:t>Sample Footer Text</a:t>
            </a:r>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80730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4">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FFC67F9-A48C-BB0E-03C5-9C32A6BB8C5D}"/>
              </a:ext>
            </a:extLst>
          </p:cNvPr>
          <p:cNvSpPr/>
          <p:nvPr userDrawn="1"/>
        </p:nvSpPr>
        <p:spPr>
          <a:xfrm rot="16200000" flipH="1">
            <a:off x="2655863" y="-2678137"/>
            <a:ext cx="6857999" cy="12214275"/>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userDrawn="1"/>
        </p:nvSpPr>
        <p:spPr>
          <a:xfrm rot="5400000" flipH="1">
            <a:off x="2704549" y="-1552503"/>
            <a:ext cx="5669226" cy="11139273"/>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userDrawn="1"/>
        </p:nvSpPr>
        <p:spPr>
          <a:xfrm rot="16200000" flipH="1">
            <a:off x="-670580"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anchor="t">
            <a:normAutofit/>
          </a:bodyPr>
          <a:lstStyle>
            <a:lvl1pPr algn="l">
              <a:defRPr sz="8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anchor="ctr">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p>
            <a:fld id="{8B513315-78C9-4BBB-B5DF-F3008BC85564}" type="datetime1">
              <a:rPr lang="en-US" smtClean="0"/>
              <a:t>5/1/2025</a:t>
            </a:fld>
            <a:endParaRPr lang="en-US" dirty="0"/>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p>
            <a:pPr algn="l"/>
            <a:r>
              <a:rPr lang="en-US" dirty="0"/>
              <a:t>Sample Footer Text</a:t>
            </a:r>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429655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p:nvPr>
        </p:nvSpPr>
        <p:spPr>
          <a:xfrm>
            <a:off x="115866" y="0"/>
            <a:ext cx="4837176"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5BD047E1-4E32-4ED1-A1F2-DE594031C39B}" type="datetime1">
              <a:rPr lang="en-US" smtClean="0"/>
              <a:t>5/1/2025</a:t>
            </a:fld>
            <a:endParaRPr lang="en-US" dirty="0"/>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r>
              <a:rPr lang="en-US" dirty="0"/>
              <a:t>Sample Footer Text</a:t>
            </a:r>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1749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5961888" cy="1197864"/>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801368"/>
            <a:ext cx="5961888" cy="4453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CB5F7A84-F69C-14C3-58A7-A5418DFBA039}"/>
              </a:ext>
            </a:extLst>
          </p:cNvPr>
          <p:cNvSpPr>
            <a:spLocks noGrp="1"/>
          </p:cNvSpPr>
          <p:nvPr>
            <p:ph type="pic" sz="quarter" idx="15"/>
          </p:nvPr>
        </p:nvSpPr>
        <p:spPr>
          <a:xfrm>
            <a:off x="7233031" y="0"/>
            <a:ext cx="4841934"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0" name="Group 9">
            <a:extLst>
              <a:ext uri="{FF2B5EF4-FFF2-40B4-BE49-F238E27FC236}">
                <a16:creationId xmlns:a16="http://schemas.microsoft.com/office/drawing/2014/main" id="{A6696C65-8B92-C00D-616E-75F9B87D2428}"/>
              </a:ext>
              <a:ext uri="{C183D7F6-B498-43B3-948B-1728B52AA6E4}">
                <adec:decorative xmlns:adec="http://schemas.microsoft.com/office/drawing/2017/decorative" val="1"/>
              </a:ext>
            </a:extLst>
          </p:cNvPr>
          <p:cNvGrpSpPr/>
          <p:nvPr userDrawn="1"/>
        </p:nvGrpSpPr>
        <p:grpSpPr>
          <a:xfrm>
            <a:off x="12074966" y="0"/>
            <a:ext cx="123362" cy="6858000"/>
            <a:chOff x="12068638" y="0"/>
            <a:chExt cx="123362" cy="6858000"/>
          </a:xfrm>
        </p:grpSpPr>
        <p:sp>
          <p:nvSpPr>
            <p:cNvPr id="11" name="Rectangle 10">
              <a:extLst>
                <a:ext uri="{FF2B5EF4-FFF2-40B4-BE49-F238E27FC236}">
                  <a16:creationId xmlns:a16="http://schemas.microsoft.com/office/drawing/2014/main" id="{6D5CF959-7C50-4F74-C2B9-EDB889ABB1C3}"/>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6E15898-F812-0865-E8EA-0C382138D30F}"/>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C883AD65-12AC-C9F9-BC16-630074C6E9FA}"/>
              </a:ext>
            </a:extLst>
          </p:cNvPr>
          <p:cNvSpPr>
            <a:spLocks noGrp="1"/>
          </p:cNvSpPr>
          <p:nvPr>
            <p:ph type="dt" sz="half" idx="16"/>
          </p:nvPr>
        </p:nvSpPr>
        <p:spPr>
          <a:xfrm>
            <a:off x="4709160" y="6318504"/>
            <a:ext cx="1453896" cy="365760"/>
          </a:xfrm>
        </p:spPr>
        <p:txBody>
          <a:bodyPr/>
          <a:lstStyle/>
          <a:p>
            <a:fld id="{576BD1F6-F705-449A-8396-174F32136DF6}" type="datetime1">
              <a:rPr lang="en-US" smtClean="0"/>
              <a:t>5/1/2025</a:t>
            </a:fld>
            <a:endParaRPr lang="en-US" dirty="0"/>
          </a:p>
        </p:txBody>
      </p:sp>
      <p:sp>
        <p:nvSpPr>
          <p:cNvPr id="4" name="Footer Placeholder 3">
            <a:extLst>
              <a:ext uri="{FF2B5EF4-FFF2-40B4-BE49-F238E27FC236}">
                <a16:creationId xmlns:a16="http://schemas.microsoft.com/office/drawing/2014/main" id="{BDCCFFCB-747B-18CE-B1CA-86800F14D415}"/>
              </a:ext>
            </a:extLst>
          </p:cNvPr>
          <p:cNvSpPr>
            <a:spLocks noGrp="1"/>
          </p:cNvSpPr>
          <p:nvPr>
            <p:ph type="ftr" sz="quarter" idx="17"/>
          </p:nvPr>
        </p:nvSpPr>
        <p:spPr/>
        <p:txBody>
          <a:bodyPr/>
          <a:lstStyle/>
          <a:p>
            <a:r>
              <a:rPr lang="en-US" dirty="0"/>
              <a:t>Sample Footer Text</a:t>
            </a:r>
          </a:p>
        </p:txBody>
      </p:sp>
      <p:sp>
        <p:nvSpPr>
          <p:cNvPr id="13" name="Slide Number Placeholder 12">
            <a:extLst>
              <a:ext uri="{FF2B5EF4-FFF2-40B4-BE49-F238E27FC236}">
                <a16:creationId xmlns:a16="http://schemas.microsoft.com/office/drawing/2014/main" id="{2812B252-0E5E-01F3-B740-90B3CFA9AD53}"/>
              </a:ext>
            </a:extLst>
          </p:cNvPr>
          <p:cNvSpPr>
            <a:spLocks noGrp="1"/>
          </p:cNvSpPr>
          <p:nvPr>
            <p:ph type="sldNum" sz="quarter" idx="18"/>
          </p:nvPr>
        </p:nvSpPr>
        <p:spPr>
          <a:xfrm>
            <a:off x="6080760"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721404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p:nvPr>
        </p:nvSpPr>
        <p:spPr>
          <a:xfrm>
            <a:off x="115867" y="0"/>
            <a:ext cx="3968496"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7077AA60-B118-4889-AC4B-277A8B02D27B}" type="datetime1">
              <a:rPr lang="en-US" smtClean="0"/>
              <a:t>5/1/2025</a:t>
            </a:fld>
            <a:endParaRPr lang="en-US" dirty="0"/>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r>
              <a:rPr lang="en-US" dirty="0"/>
              <a:t>Sample Footer Text</a:t>
            </a:r>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632171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p:nvPr>
        </p:nvSpPr>
        <p:spPr>
          <a:xfrm>
            <a:off x="8129142" y="0"/>
            <a:ext cx="3939493"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DB8F12BC-FCDD-4026-B597-144C5072AB24}" type="datetime1">
              <a:rPr lang="en-US" smtClean="0"/>
              <a:t>5/1/2025</a:t>
            </a:fld>
            <a:endParaRPr lang="en-US" dirty="0"/>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r>
              <a:rPr lang="en-US" dirty="0"/>
              <a:t>Sample Footer Text</a:t>
            </a:r>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8719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78040" y="502918"/>
            <a:ext cx="4389120"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78040" y="2084832"/>
            <a:ext cx="4389120" cy="41732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4266D3CD-E64E-AB28-1EEC-F7CA30D26192}"/>
              </a:ext>
            </a:extLst>
          </p:cNvPr>
          <p:cNvSpPr>
            <a:spLocks noGrp="1"/>
          </p:cNvSpPr>
          <p:nvPr>
            <p:ph type="pic" sz="quarter" idx="15"/>
          </p:nvPr>
        </p:nvSpPr>
        <p:spPr>
          <a:xfrm>
            <a:off x="115866" y="1"/>
            <a:ext cx="6409944"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grpSp>
        <p:nvGrpSpPr>
          <p:cNvPr id="12" name="Group 11">
            <a:extLst>
              <a:ext uri="{FF2B5EF4-FFF2-40B4-BE49-F238E27FC236}">
                <a16:creationId xmlns:a16="http://schemas.microsoft.com/office/drawing/2014/main" id="{AA72DDF2-1DCF-ED6E-B46F-C5481B11F7A3}"/>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13" name="Rectangle 12">
              <a:extLst>
                <a:ext uri="{FF2B5EF4-FFF2-40B4-BE49-F238E27FC236}">
                  <a16:creationId xmlns:a16="http://schemas.microsoft.com/office/drawing/2014/main" id="{C952B8BF-260C-7869-ECC9-65A4737A29D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E7A490F-C5BE-4D6A-6333-24501D912E0A}"/>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43DFA3A1-170C-9EB0-EF98-9A00E9351AE4}"/>
              </a:ext>
            </a:extLst>
          </p:cNvPr>
          <p:cNvSpPr>
            <a:spLocks noGrp="1"/>
          </p:cNvSpPr>
          <p:nvPr>
            <p:ph type="dt" sz="half" idx="16"/>
          </p:nvPr>
        </p:nvSpPr>
        <p:spPr>
          <a:xfrm>
            <a:off x="10545580" y="6318504"/>
            <a:ext cx="1021580" cy="365760"/>
          </a:xfrm>
        </p:spPr>
        <p:txBody>
          <a:bodyPr/>
          <a:lstStyle/>
          <a:p>
            <a:fld id="{4BE214C9-FA61-4E65-BF1A-91864A45277C}" type="datetime1">
              <a:rPr lang="en-US" smtClean="0"/>
              <a:t>5/1/2025</a:t>
            </a:fld>
            <a:endParaRPr lang="en-US" dirty="0"/>
          </a:p>
        </p:txBody>
      </p:sp>
      <p:sp>
        <p:nvSpPr>
          <p:cNvPr id="4" name="Footer Placeholder 3">
            <a:extLst>
              <a:ext uri="{FF2B5EF4-FFF2-40B4-BE49-F238E27FC236}">
                <a16:creationId xmlns:a16="http://schemas.microsoft.com/office/drawing/2014/main" id="{8B98F0C5-C653-A666-2C8B-EF516904B82F}"/>
              </a:ext>
            </a:extLst>
          </p:cNvPr>
          <p:cNvSpPr>
            <a:spLocks noGrp="1"/>
          </p:cNvSpPr>
          <p:nvPr>
            <p:ph type="ftr" sz="quarter" idx="17"/>
          </p:nvPr>
        </p:nvSpPr>
        <p:spPr>
          <a:xfrm>
            <a:off x="7178040" y="6318504"/>
            <a:ext cx="3367540" cy="365760"/>
          </a:xfrm>
        </p:spPr>
        <p:txBody>
          <a:bodyPr/>
          <a:lstStyle/>
          <a:p>
            <a:r>
              <a:rPr lang="en-US" dirty="0"/>
              <a:t>Sample Footer Text</a:t>
            </a:r>
          </a:p>
        </p:txBody>
      </p:sp>
      <p:sp>
        <p:nvSpPr>
          <p:cNvPr id="9" name="Slide Number Placeholder 8">
            <a:extLst>
              <a:ext uri="{FF2B5EF4-FFF2-40B4-BE49-F238E27FC236}">
                <a16:creationId xmlns:a16="http://schemas.microsoft.com/office/drawing/2014/main" id="{83843455-3BFC-C480-EE14-CFA983FD8D41}"/>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673447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p:nvPr>
        </p:nvSpPr>
        <p:spPr>
          <a:xfrm>
            <a:off x="5660263" y="0"/>
            <a:ext cx="6408375"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0E1982AC-E354-455B-B3B8-8AE6A3392FBA}" type="datetime1">
              <a:rPr lang="en-US" smtClean="0"/>
              <a:t>5/1/2025</a:t>
            </a:fld>
            <a:endParaRPr lang="en-US" dirty="0"/>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r>
              <a:rPr lang="en-US" dirty="0"/>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91800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43345" y="502920"/>
            <a:ext cx="4623815" cy="841248"/>
          </a:xfrm>
        </p:spPr>
        <p:txBody>
          <a:bodyPr anchor="b"/>
          <a:lstStyle/>
          <a:p>
            <a:r>
              <a:rPr lang="en-US" dirty="0"/>
              <a:t>Click to edit Master title style</a:t>
            </a:r>
          </a:p>
        </p:txBody>
      </p:sp>
      <p:sp>
        <p:nvSpPr>
          <p:cNvPr id="9" name="Picture Placeholder 8">
            <a:extLst>
              <a:ext uri="{FF2B5EF4-FFF2-40B4-BE49-F238E27FC236}">
                <a16:creationId xmlns:a16="http://schemas.microsoft.com/office/drawing/2014/main" id="{D49EC769-D182-1983-9C57-352B35F4B59C}"/>
              </a:ext>
            </a:extLst>
          </p:cNvPr>
          <p:cNvSpPr>
            <a:spLocks noGrp="1"/>
          </p:cNvSpPr>
          <p:nvPr>
            <p:ph type="pic" sz="quarter" idx="15"/>
          </p:nvPr>
        </p:nvSpPr>
        <p:spPr>
          <a:xfrm>
            <a:off x="115865" y="0"/>
            <a:ext cx="6172200" cy="6858000"/>
          </a:xfrm>
          <a:blipFill>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40297" y="1472184"/>
            <a:ext cx="4626863" cy="47862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9">
            <a:extLst>
              <a:ext uri="{FF2B5EF4-FFF2-40B4-BE49-F238E27FC236}">
                <a16:creationId xmlns:a16="http://schemas.microsoft.com/office/drawing/2014/main" id="{37CE12A3-3124-BD77-3CA4-2BA094D5B0CC}"/>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11" name="Rectangle 10">
              <a:extLst>
                <a:ext uri="{FF2B5EF4-FFF2-40B4-BE49-F238E27FC236}">
                  <a16:creationId xmlns:a16="http://schemas.microsoft.com/office/drawing/2014/main" id="{D8512E58-77BD-B01E-2B37-D3C196087B94}"/>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BEE4717-99E1-2AB6-E8AD-FAF1794B85E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FED225F5-3F39-BCEB-2C78-7154153A5A3C}"/>
              </a:ext>
            </a:extLst>
          </p:cNvPr>
          <p:cNvSpPr>
            <a:spLocks noGrp="1"/>
          </p:cNvSpPr>
          <p:nvPr>
            <p:ph type="dt" sz="half" idx="16"/>
          </p:nvPr>
        </p:nvSpPr>
        <p:spPr>
          <a:xfrm>
            <a:off x="10395678" y="6318504"/>
            <a:ext cx="1171481" cy="365760"/>
          </a:xfrm>
        </p:spPr>
        <p:txBody>
          <a:bodyPr/>
          <a:lstStyle/>
          <a:p>
            <a:fld id="{810200EB-FCA0-402A-B7B1-33E21AD59018}" type="datetime1">
              <a:rPr lang="en-US" smtClean="0"/>
              <a:t>5/1/2025</a:t>
            </a:fld>
            <a:endParaRPr lang="en-US" dirty="0"/>
          </a:p>
        </p:txBody>
      </p:sp>
      <p:sp>
        <p:nvSpPr>
          <p:cNvPr id="4" name="Footer Placeholder 3">
            <a:extLst>
              <a:ext uri="{FF2B5EF4-FFF2-40B4-BE49-F238E27FC236}">
                <a16:creationId xmlns:a16="http://schemas.microsoft.com/office/drawing/2014/main" id="{B62BA543-16A6-BD13-2E0E-D91F3215C001}"/>
              </a:ext>
            </a:extLst>
          </p:cNvPr>
          <p:cNvSpPr>
            <a:spLocks noGrp="1"/>
          </p:cNvSpPr>
          <p:nvPr>
            <p:ph type="ftr" sz="quarter" idx="17"/>
          </p:nvPr>
        </p:nvSpPr>
        <p:spPr>
          <a:xfrm>
            <a:off x="6940297" y="6318504"/>
            <a:ext cx="3455382" cy="365760"/>
          </a:xfrm>
        </p:spPr>
        <p:txBody>
          <a:bodyPr/>
          <a:lstStyle/>
          <a:p>
            <a:r>
              <a:rPr lang="en-US" dirty="0"/>
              <a:t>Sample Footer Text</a:t>
            </a:r>
          </a:p>
        </p:txBody>
      </p:sp>
      <p:sp>
        <p:nvSpPr>
          <p:cNvPr id="13" name="Slide Number Placeholder 12">
            <a:extLst>
              <a:ext uri="{FF2B5EF4-FFF2-40B4-BE49-F238E27FC236}">
                <a16:creationId xmlns:a16="http://schemas.microsoft.com/office/drawing/2014/main" id="{342E6085-40BD-B034-DCA8-184879ABE0FA}"/>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837350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p:nvPr>
        </p:nvSpPr>
        <p:spPr>
          <a:xfrm>
            <a:off x="5844556" y="0"/>
            <a:ext cx="6224082"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EB985D21-B2A4-4F38-8ED6-BA694362EEC4}" type="datetime1">
              <a:rPr lang="en-US" smtClean="0"/>
              <a:t>5/1/2025</a:t>
            </a:fld>
            <a:endParaRPr lang="en-US" dirty="0"/>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r>
              <a:rPr lang="en-US" dirty="0"/>
              <a:t>Sample Footer Text</a:t>
            </a:r>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40586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p:nvPr>
        </p:nvSpPr>
        <p:spPr>
          <a:xfrm>
            <a:off x="115866" y="-1"/>
            <a:ext cx="7397496" cy="6857999"/>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88BC5615-7E1A-435D-9122-C7D7676966CB}" type="datetime1">
              <a:rPr lang="en-US" smtClean="0"/>
              <a:t>5/1/2025</a:t>
            </a:fld>
            <a:endParaRPr lang="en-US" dirty="0"/>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r>
              <a:rPr lang="en-US" dirty="0"/>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467347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p:nvPr>
        </p:nvSpPr>
        <p:spPr>
          <a:xfrm>
            <a:off x="4672711" y="0"/>
            <a:ext cx="7395927"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C965DD02-F7E1-4EF0-B1B3-B510364553F4}" type="datetime1">
              <a:rPr lang="en-US" smtClean="0"/>
              <a:t>5/1/2025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9231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731520"/>
            <a:ext cx="6903720" cy="3044952"/>
          </a:xfrm>
        </p:spPr>
        <p:txBody>
          <a:bodyPr anchor="t">
            <a:normAutofit/>
          </a:bodyPr>
          <a:lstStyle>
            <a:lvl1pPr algn="l">
              <a:defRPr sz="4800">
                <a:gradFill>
                  <a:gsLst>
                    <a:gs pos="0">
                      <a:schemeClr val="accent5"/>
                    </a:gs>
                    <a:gs pos="100000">
                      <a:schemeClr val="accent2"/>
                    </a:gs>
                  </a:gsLst>
                  <a:lin ang="60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6">
            <a:extLst>
              <a:ext uri="{FF2B5EF4-FFF2-40B4-BE49-F238E27FC236}">
                <a16:creationId xmlns:a16="http://schemas.microsoft.com/office/drawing/2014/main" id="{B421C16C-FC44-5BB1-67FE-2E46B19B59BD}"/>
              </a:ext>
            </a:extLst>
          </p:cNvPr>
          <p:cNvSpPr>
            <a:spLocks noGrp="1"/>
          </p:cNvSpPr>
          <p:nvPr>
            <p:ph type="dt" sz="half" idx="10"/>
          </p:nvPr>
        </p:nvSpPr>
        <p:spPr/>
        <p:txBody>
          <a:bodyPr/>
          <a:lstStyle/>
          <a:p>
            <a:fld id="{68FE0A30-FDE0-4FEE-A676-538F683BB14E}" type="datetime1">
              <a:rPr lang="en-US" smtClean="0"/>
              <a:t>5/1/2025</a:t>
            </a:fld>
            <a:endParaRPr lang="en-US" dirty="0"/>
          </a:p>
        </p:txBody>
      </p:sp>
      <p:sp>
        <p:nvSpPr>
          <p:cNvPr id="8" name="Footer Placeholder 7">
            <a:extLst>
              <a:ext uri="{FF2B5EF4-FFF2-40B4-BE49-F238E27FC236}">
                <a16:creationId xmlns:a16="http://schemas.microsoft.com/office/drawing/2014/main" id="{E969E962-2EE4-E3D1-7786-964F1D8037EA}"/>
              </a:ext>
            </a:extLst>
          </p:cNvPr>
          <p:cNvSpPr>
            <a:spLocks noGrp="1"/>
          </p:cNvSpPr>
          <p:nvPr>
            <p:ph type="ftr" sz="quarter" idx="11"/>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CFD68BA6-BE45-49DE-D0A8-EFAA259FD8E1}"/>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168761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p:nvPr>
        </p:nvSpPr>
        <p:spPr>
          <a:xfrm>
            <a:off x="4105656" y="722376"/>
            <a:ext cx="3417212" cy="544068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F2D1000B-DD91-46C7-8C5B-72A476E645B7}" type="datetime1">
              <a:rPr lang="en-US" smtClean="0"/>
              <a:t>5/1/2025</a:t>
            </a:fld>
            <a:endParaRPr lang="en-US" dirty="0"/>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CC057153-B650-4DEB-B370-79DDCFDCE934}" type="slidenum">
              <a:rPr lang="en-US" smtClean="0"/>
              <a:pPr/>
              <a:t>‹#›</a:t>
            </a:fld>
            <a:endParaRPr lang="en-US" dirty="0"/>
          </a:p>
        </p:txBody>
      </p:sp>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471650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p:nvPr>
        </p:nvSpPr>
        <p:spPr>
          <a:xfrm>
            <a:off x="115866" y="0"/>
            <a:ext cx="7397496"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FCFE13F4-FC18-4490-99DB-C482A2C5E645}" type="datetime1">
              <a:rPr lang="en-US" smtClean="0"/>
              <a:t>5/1/2025</a:t>
            </a:fld>
            <a:endParaRPr lang="en-US" dirty="0"/>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r>
              <a:rPr lang="en-US" dirty="0"/>
              <a:t>Sample Footer Text</a:t>
            </a:r>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60194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anchor="t">
            <a:normAutofit/>
          </a:bodyPr>
          <a:lstStyle>
            <a:lvl1pPr>
              <a:defRPr sz="3200"/>
            </a:lvl1pPr>
          </a:lstStyle>
          <a:p>
            <a:r>
              <a:rPr lang="en-US" dirty="0"/>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p:nvPr>
        </p:nvSpPr>
        <p:spPr>
          <a:xfrm>
            <a:off x="0" y="115929"/>
            <a:ext cx="12192000" cy="4506283"/>
          </a:xfrm>
          <a:blipFill>
            <a:blip r:embed="rId2">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262780D-0AD2-4AF5-BB2C-10475DA517D3}" type="datetime1">
              <a:rPr lang="en-US" smtClean="0"/>
              <a:t>5/1/2025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val="1"/>
              </a:ext>
            </a:extLst>
          </p:cNvPr>
          <p:cNvGrpSpPr/>
          <p:nvPr userDrawn="1"/>
        </p:nvGrpSpPr>
        <p:grpSpPr>
          <a:xfrm rot="10800000">
            <a:off x="0" y="1"/>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496444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p:nvPr>
        </p:nvSpPr>
        <p:spPr>
          <a:xfrm>
            <a:off x="0" y="0"/>
            <a:ext cx="12192000" cy="3700807"/>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F9C35D84-2038-43B8-87E1-39B174B42ED8}" type="datetime1">
              <a:rPr lang="en-US" smtClean="0"/>
              <a:t>5/1/2025</a:t>
            </a:fld>
            <a:endParaRPr lang="en-US" dirty="0"/>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259192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2953618" cy="2011680"/>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70248" y="502920"/>
            <a:ext cx="7296912" cy="228600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12">
            <a:extLst>
              <a:ext uri="{FF2B5EF4-FFF2-40B4-BE49-F238E27FC236}">
                <a16:creationId xmlns:a16="http://schemas.microsoft.com/office/drawing/2014/main" id="{BE959C07-1179-7036-2FC4-CF6EC66C9FF7}"/>
              </a:ext>
            </a:extLst>
          </p:cNvPr>
          <p:cNvSpPr>
            <a:spLocks noGrp="1"/>
          </p:cNvSpPr>
          <p:nvPr>
            <p:ph type="pic" sz="quarter" idx="15"/>
          </p:nvPr>
        </p:nvSpPr>
        <p:spPr>
          <a:xfrm>
            <a:off x="0" y="3172968"/>
            <a:ext cx="12192000" cy="3685032"/>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3" name="Date Placeholder 2">
            <a:extLst>
              <a:ext uri="{FF2B5EF4-FFF2-40B4-BE49-F238E27FC236}">
                <a16:creationId xmlns:a16="http://schemas.microsoft.com/office/drawing/2014/main" id="{91F655A3-ED64-0178-B367-0F46DD9A691F}"/>
              </a:ext>
            </a:extLst>
          </p:cNvPr>
          <p:cNvSpPr>
            <a:spLocks noGrp="1"/>
          </p:cNvSpPr>
          <p:nvPr>
            <p:ph type="dt" sz="half" idx="16"/>
          </p:nvPr>
        </p:nvSpPr>
        <p:spPr>
          <a:xfrm>
            <a:off x="8430768" y="2788920"/>
            <a:ext cx="3136392" cy="365760"/>
          </a:xfrm>
        </p:spPr>
        <p:txBody>
          <a:bodyPr/>
          <a:lstStyle/>
          <a:p>
            <a:fld id="{12A145EB-BC83-4D9F-99CE-1AFD1B145031}" type="datetime1">
              <a:rPr lang="en-US" smtClean="0"/>
              <a:t>5/1/2025</a:t>
            </a:fld>
            <a:endParaRPr lang="en-US" dirty="0"/>
          </a:p>
        </p:txBody>
      </p:sp>
      <p:sp>
        <p:nvSpPr>
          <p:cNvPr id="4" name="Footer Placeholder 3">
            <a:extLst>
              <a:ext uri="{FF2B5EF4-FFF2-40B4-BE49-F238E27FC236}">
                <a16:creationId xmlns:a16="http://schemas.microsoft.com/office/drawing/2014/main" id="{FC11A9B6-300C-45F6-9919-551902000216}"/>
              </a:ext>
            </a:extLst>
          </p:cNvPr>
          <p:cNvSpPr>
            <a:spLocks noGrp="1"/>
          </p:cNvSpPr>
          <p:nvPr>
            <p:ph type="ftr" sz="quarter" idx="17"/>
          </p:nvPr>
        </p:nvSpPr>
        <p:spPr>
          <a:xfrm>
            <a:off x="612648" y="2788920"/>
            <a:ext cx="4096512" cy="365760"/>
          </a:xfrm>
        </p:spPr>
        <p:txBody>
          <a:bodyPr/>
          <a:lstStyle/>
          <a:p>
            <a:r>
              <a:rPr lang="en-US" dirty="0"/>
              <a:t>Sample Footer Text</a:t>
            </a:r>
          </a:p>
        </p:txBody>
      </p:sp>
      <p:sp>
        <p:nvSpPr>
          <p:cNvPr id="5" name="Slide Number Placeholder 4">
            <a:extLst>
              <a:ext uri="{FF2B5EF4-FFF2-40B4-BE49-F238E27FC236}">
                <a16:creationId xmlns:a16="http://schemas.microsoft.com/office/drawing/2014/main" id="{D42D10F7-2EB6-A853-1981-9DAA6DF7FCE1}"/>
              </a:ext>
            </a:extLst>
          </p:cNvPr>
          <p:cNvSpPr>
            <a:spLocks noGrp="1"/>
          </p:cNvSpPr>
          <p:nvPr>
            <p:ph type="sldNum" sz="quarter" idx="18"/>
          </p:nvPr>
        </p:nvSpPr>
        <p:spPr>
          <a:xfrm>
            <a:off x="11484864" y="2788920"/>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676810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dirty="0"/>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p:nvPr>
        </p:nvSpPr>
        <p:spPr>
          <a:xfrm>
            <a:off x="612648" y="1801367"/>
            <a:ext cx="5243709" cy="4489704"/>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537960" y="1801367"/>
            <a:ext cx="5029200"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1152DAEF-BA02-40D7-96C4-22CF81808603}" type="datetime1">
              <a:rPr lang="en-US" smtClean="0"/>
              <a:t>5/1/2025</a:t>
            </a:fld>
            <a:endParaRPr lang="en-US" dirty="0"/>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797679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Content Photo 16">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p:nvPr>
        </p:nvSpPr>
        <p:spPr>
          <a:xfrm>
            <a:off x="612648" y="2293938"/>
            <a:ext cx="4669536" cy="4024566"/>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8C5C0C1B-4F26-49DF-B317-F70F5A4AA37F}" type="datetime1">
              <a:rPr lang="en-US" smtClean="0"/>
              <a:t>5/1/2025</a:t>
            </a:fld>
            <a:endParaRPr lang="en-US" dirty="0"/>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r>
              <a:rPr lang="en-US" dirty="0"/>
              <a:t>Sample Footer Text</a:t>
            </a:r>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283944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Content Photo 16.17">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p:nvPr>
        </p:nvSpPr>
        <p:spPr>
          <a:xfrm>
            <a:off x="612648" y="2293938"/>
            <a:ext cx="3645980" cy="4024565"/>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A77B5705-417F-4994-A4DE-84AF5BBCD649}" type="datetime1">
              <a:rPr lang="en-US" smtClean="0"/>
              <a:t>5/1/2025</a:t>
            </a:fld>
            <a:endParaRPr lang="en-US" dirty="0"/>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r>
              <a:rPr lang="en-US" dirty="0"/>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714068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g Number">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75A7C06-2D6E-7095-8C8D-8ED3F95CE06A}"/>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ADE50F9B-5D48-EA9A-24F5-7337B3C771DE}"/>
              </a:ext>
            </a:extLst>
          </p:cNvPr>
          <p:cNvGrpSpPr/>
          <p:nvPr userDrawn="1"/>
        </p:nvGrpSpPr>
        <p:grpSpPr>
          <a:xfrm>
            <a:off x="-22275" y="-6922"/>
            <a:ext cx="12214275" cy="6888025"/>
            <a:chOff x="-22275" y="-6922"/>
            <a:chExt cx="12214275" cy="6888025"/>
          </a:xfrm>
        </p:grpSpPr>
        <p:sp>
          <p:nvSpPr>
            <p:cNvPr id="14" name="Rectangle 13">
              <a:extLst>
                <a:ext uri="{FF2B5EF4-FFF2-40B4-BE49-F238E27FC236}">
                  <a16:creationId xmlns:a16="http://schemas.microsoft.com/office/drawing/2014/main" id="{9C7FE29A-8CCB-52F3-F8A7-3FD20F625F9C}"/>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5" name="Rectangle 14">
              <a:extLst>
                <a:ext uri="{FF2B5EF4-FFF2-40B4-BE49-F238E27FC236}">
                  <a16:creationId xmlns:a16="http://schemas.microsoft.com/office/drawing/2014/main" id="{1DC6E483-3AE3-37FF-B5E7-2040AC685FD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6" name="Rectangle 15">
              <a:extLst>
                <a:ext uri="{FF2B5EF4-FFF2-40B4-BE49-F238E27FC236}">
                  <a16:creationId xmlns:a16="http://schemas.microsoft.com/office/drawing/2014/main" id="{921823A5-1321-85C2-A7F8-A83D39ED013F}"/>
                </a:ext>
              </a:extLst>
            </p:cNvPr>
            <p:cNvSpPr/>
            <p:nvPr/>
          </p:nvSpPr>
          <p:spPr>
            <a:xfrm flipH="1">
              <a:off x="-9524" y="-6922"/>
              <a:ext cx="3836566" cy="6888025"/>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7" name="Rectangle 16">
              <a:extLst>
                <a:ext uri="{FF2B5EF4-FFF2-40B4-BE49-F238E27FC236}">
                  <a16:creationId xmlns:a16="http://schemas.microsoft.com/office/drawing/2014/main" id="{DD03B5C2-7838-0462-0E76-57838EC835D3}"/>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27304" y="977770"/>
            <a:ext cx="11137392" cy="4114800"/>
          </a:xfrm>
        </p:spPr>
        <p:txBody>
          <a:bodyPr>
            <a:normAutofit/>
          </a:bodyPr>
          <a:lstStyle>
            <a:lvl1pPr algn="ctr">
              <a:defRPr sz="27800" b="1"/>
            </a:lvl1pPr>
          </a:lstStyle>
          <a:p>
            <a:r>
              <a:rPr lang="en-US" dirty="0"/>
              <a: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1139562" y="4924130"/>
            <a:ext cx="9912876" cy="1545336"/>
          </a:xfrm>
        </p:spPr>
        <p:txBody>
          <a:bodyPr>
            <a:normAutofit/>
          </a:bodyPr>
          <a:lstStyle>
            <a:lvl1pPr marL="0" indent="0" algn="ctr">
              <a:buNone/>
              <a:defRPr sz="2800"/>
            </a:lvl1pPr>
            <a:lvl2pPr marL="228600" indent="0" algn="ctr">
              <a:buNone/>
              <a:defRPr sz="2400"/>
            </a:lvl2pPr>
            <a:lvl3pPr marL="457200" indent="0" algn="ctr">
              <a:buNone/>
              <a:defRPr sz="2000"/>
            </a:lvl3pPr>
            <a:lvl4pPr marL="685800" indent="0" algn="ctr">
              <a:buNone/>
              <a:defRPr sz="1800"/>
            </a:lvl4pPr>
            <a:lvl5pPr marL="914400" indent="0" algn="ctr">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634716D1-3506-ECF7-D8AF-2844E09CF610}"/>
              </a:ext>
            </a:extLst>
          </p:cNvPr>
          <p:cNvSpPr>
            <a:spLocks noGrp="1"/>
          </p:cNvSpPr>
          <p:nvPr>
            <p:ph type="dt" sz="half" idx="14"/>
          </p:nvPr>
        </p:nvSpPr>
        <p:spPr/>
        <p:txBody>
          <a:bodyPr/>
          <a:lstStyle/>
          <a:p>
            <a:fld id="{39DD8751-3715-4661-9D6B-A4A34F6E67A3}" type="datetime1">
              <a:rPr lang="en-US" smtClean="0"/>
              <a:t>5/1/2025</a:t>
            </a:fld>
            <a:endParaRPr lang="en-US" dirty="0"/>
          </a:p>
        </p:txBody>
      </p:sp>
      <p:sp>
        <p:nvSpPr>
          <p:cNvPr id="8" name="Footer Placeholder 7">
            <a:extLst>
              <a:ext uri="{FF2B5EF4-FFF2-40B4-BE49-F238E27FC236}">
                <a16:creationId xmlns:a16="http://schemas.microsoft.com/office/drawing/2014/main" id="{FB3A6B13-B641-2F2B-F9C1-400A4BFC84E9}"/>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AC0FA4FD-05D7-E445-800B-43A7FE44B38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98083565"/>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8052" y="581104"/>
            <a:ext cx="11155680" cy="4334256"/>
          </a:xfrm>
        </p:spPr>
        <p:txBody>
          <a:bodyPr>
            <a:normAutofit/>
          </a:bodyPr>
          <a:lstStyle>
            <a:lvl1pPr algn="l">
              <a:defRPr sz="27800" b="1">
                <a:gradFill>
                  <a:gsLst>
                    <a:gs pos="0">
                      <a:schemeClr val="accent2"/>
                    </a:gs>
                    <a:gs pos="100000">
                      <a:schemeClr val="accent5"/>
                    </a:gs>
                  </a:gsLst>
                  <a:lin ang="4200000" scaled="0"/>
                </a:gradFill>
              </a:defRPr>
            </a:lvl1pPr>
          </a:lstStyle>
          <a:p>
            <a:r>
              <a:rPr lang="en-US" dirty="0"/>
              <a: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612648" y="4718304"/>
            <a:ext cx="6281928" cy="1353312"/>
          </a:xfrm>
        </p:spPr>
        <p:txBody>
          <a:bodyPr>
            <a:normAutofit/>
          </a:bodyPr>
          <a:lstStyle>
            <a:lvl1pPr marL="0" indent="0" algn="l">
              <a:buNone/>
              <a:defRPr sz="2800">
                <a:solidFill>
                  <a:schemeClr val="tx1"/>
                </a:solidFill>
              </a:defRPr>
            </a:lvl1pPr>
            <a:lvl2pPr marL="228600" indent="0" algn="l">
              <a:buNone/>
              <a:defRPr sz="2400">
                <a:solidFill>
                  <a:schemeClr val="tx1"/>
                </a:solidFill>
              </a:defRPr>
            </a:lvl2pPr>
            <a:lvl3pPr marL="457200" indent="0" algn="l">
              <a:buNone/>
              <a:defRPr sz="2000">
                <a:solidFill>
                  <a:schemeClr val="tx1"/>
                </a:solidFill>
              </a:defRPr>
            </a:lvl3pPr>
            <a:lvl4pPr marL="685800" indent="0" algn="l">
              <a:buNone/>
              <a:defRPr sz="1800">
                <a:solidFill>
                  <a:schemeClr val="tx1"/>
                </a:solidFill>
              </a:defRPr>
            </a:lvl4pPr>
            <a:lvl5pPr marL="914400" indent="0" algn="l">
              <a:buNone/>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4603007-CB96-38C0-FA78-CDF806B84042}"/>
              </a:ext>
            </a:extLst>
          </p:cNvPr>
          <p:cNvSpPr>
            <a:spLocks noGrp="1"/>
          </p:cNvSpPr>
          <p:nvPr>
            <p:ph type="dt" sz="half" idx="14"/>
          </p:nvPr>
        </p:nvSpPr>
        <p:spPr/>
        <p:txBody>
          <a:bodyPr/>
          <a:lstStyle/>
          <a:p>
            <a:fld id="{6ED1BEC6-30D1-486C-86EF-0985FD7A0A5D}" type="datetime1">
              <a:rPr lang="en-US" smtClean="0"/>
              <a:t>5/1/2025</a:t>
            </a:fld>
            <a:endParaRPr lang="en-US" dirty="0"/>
          </a:p>
        </p:txBody>
      </p:sp>
      <p:sp>
        <p:nvSpPr>
          <p:cNvPr id="4" name="Footer Placeholder 3">
            <a:extLst>
              <a:ext uri="{FF2B5EF4-FFF2-40B4-BE49-F238E27FC236}">
                <a16:creationId xmlns:a16="http://schemas.microsoft.com/office/drawing/2014/main" id="{B1AFA283-8B69-8448-DC7D-6DE3F0476B0C}"/>
              </a:ext>
            </a:extLst>
          </p:cNvPr>
          <p:cNvSpPr>
            <a:spLocks noGrp="1"/>
          </p:cNvSpPr>
          <p:nvPr>
            <p:ph type="ftr" sz="quarter" idx="15"/>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6BAC523-8535-BC3B-EFC6-1044D3F7EBBA}"/>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5043890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6">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FFC67F9-A48C-BB0E-03C5-9C32A6BB8C5D}"/>
              </a:ext>
            </a:extLst>
          </p:cNvPr>
          <p:cNvSpPr/>
          <p:nvPr userDrawn="1"/>
        </p:nvSpPr>
        <p:spPr>
          <a:xfrm rot="16200000" flipH="1">
            <a:off x="2655863" y="-2678137"/>
            <a:ext cx="6857999" cy="12214275"/>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userDrawn="1"/>
        </p:nvSpPr>
        <p:spPr>
          <a:xfrm rot="5400000" flipH="1">
            <a:off x="2704549" y="-1552503"/>
            <a:ext cx="5669226" cy="11139273"/>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userDrawn="1"/>
        </p:nvSpPr>
        <p:spPr>
          <a:xfrm rot="16200000" flipH="1">
            <a:off x="-670580"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731520"/>
            <a:ext cx="6903720" cy="3044952"/>
          </a:xfrm>
        </p:spPr>
        <p:txBody>
          <a:bodyPr anchor="t">
            <a:normAutofit/>
          </a:bodyPr>
          <a:lstStyle>
            <a:lvl1pPr algn="l">
              <a:defRPr sz="48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anchor="ctr">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p>
            <a:fld id="{F33C5C21-A53D-4BFE-ABB4-B3854BA3473E}" type="datetime1">
              <a:rPr lang="en-US" smtClean="0"/>
              <a:t>5/1/2025</a:t>
            </a:fld>
            <a:endParaRPr lang="en-US" dirty="0"/>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p>
            <a:pPr algn="l"/>
            <a:r>
              <a:rPr lang="en-US" dirty="0"/>
              <a:t>Sample Footer Text</a:t>
            </a:r>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385534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54260" y="182880"/>
            <a:ext cx="11247120" cy="4977455"/>
          </a:xfrm>
        </p:spPr>
        <p:txBody>
          <a:bodyPr anchor="t">
            <a:noAutofit/>
          </a:bodyPr>
          <a:lstStyle>
            <a:lvl1pPr algn="l">
              <a:defRPr sz="32500" b="1">
                <a:gradFill>
                  <a:gsLst>
                    <a:gs pos="0">
                      <a:schemeClr val="accent2"/>
                    </a:gs>
                    <a:gs pos="100000">
                      <a:schemeClr val="accent5"/>
                    </a:gs>
                  </a:gsLst>
                  <a:lin ang="4200000" scaled="0"/>
                </a:gradFill>
              </a:defRPr>
            </a:lvl1pPr>
          </a:lstStyle>
          <a:p>
            <a:r>
              <a:rPr lang="en-US" dirty="0"/>
              <a: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612648" y="4983480"/>
            <a:ext cx="6281928" cy="1353312"/>
          </a:xfrm>
        </p:spPr>
        <p:txBody>
          <a:bodyPr anchor="b">
            <a:normAutofit/>
          </a:bodyPr>
          <a:lstStyle>
            <a:lvl1pPr marL="0" indent="0" algn="l">
              <a:buNone/>
              <a:defRPr sz="2800">
                <a:solidFill>
                  <a:schemeClr val="tx1"/>
                </a:solidFill>
              </a:defRPr>
            </a:lvl1pPr>
            <a:lvl2pPr marL="228600" indent="0" algn="l">
              <a:buNone/>
              <a:defRPr sz="2400">
                <a:solidFill>
                  <a:schemeClr val="tx1"/>
                </a:solidFill>
              </a:defRPr>
            </a:lvl2pPr>
            <a:lvl3pPr marL="457200" indent="0" algn="l">
              <a:buNone/>
              <a:defRPr sz="2000">
                <a:solidFill>
                  <a:schemeClr val="tx1"/>
                </a:solidFill>
              </a:defRPr>
            </a:lvl3pPr>
            <a:lvl4pPr marL="685800" indent="0" algn="l">
              <a:buNone/>
              <a:defRPr sz="1800">
                <a:solidFill>
                  <a:schemeClr val="tx1"/>
                </a:solidFill>
              </a:defRPr>
            </a:lvl4pPr>
            <a:lvl5pPr marL="914400" indent="0" algn="l">
              <a:buNone/>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051A22BB-54D5-4FC8-B555-F8BC3BC81403}" type="datetime1">
              <a:rPr lang="en-US" smtClean="0"/>
              <a:t>5/1/2025</a:t>
            </a:fld>
            <a:endParaRPr lang="en-US" dirty="0"/>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34601059"/>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Statement 3">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userDrawn="1"/>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B07991EE-474F-899B-8FEF-F82B3E5BDF10}"/>
              </a:ext>
            </a:extLst>
          </p:cNvPr>
          <p:cNvGrpSpPr/>
          <p:nvPr userDrawn="1"/>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Autofit/>
          </a:bodyPr>
          <a:lstStyle>
            <a:lvl1pPr marL="0" indent="0">
              <a:lnSpc>
                <a:spcPct val="100000"/>
              </a:lnSpc>
              <a:buNone/>
              <a:defRPr sz="5600" b="1"/>
            </a:lvl1pPr>
            <a:lvl2pPr marL="228600" indent="0">
              <a:lnSpc>
                <a:spcPct val="100000"/>
              </a:lnSpc>
              <a:buNone/>
              <a:defRPr sz="5600" b="1"/>
            </a:lvl2pPr>
            <a:lvl3pPr marL="457200" indent="0">
              <a:lnSpc>
                <a:spcPct val="100000"/>
              </a:lnSpc>
              <a:buNone/>
              <a:defRPr sz="5600" b="1"/>
            </a:lvl3pPr>
            <a:lvl4pPr marL="685800" indent="0">
              <a:lnSpc>
                <a:spcPct val="100000"/>
              </a:lnSpc>
              <a:buNone/>
              <a:defRPr sz="5600" b="1"/>
            </a:lvl4pPr>
            <a:lvl5pPr marL="914400" indent="0">
              <a:lnSpc>
                <a:spcPct val="100000"/>
              </a:lnSpc>
              <a:buNone/>
              <a:defRPr sz="5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a:t>
            </a:fld>
            <a:endParaRPr lang="en-US" dirty="0"/>
          </a:p>
        </p:txBody>
      </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userDrawn="1"/>
        </p:nvGrpSpPr>
        <p:grpSpPr>
          <a:xfrm rot="10800000">
            <a:off x="0" y="6743026"/>
            <a:ext cx="12188952" cy="123363"/>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09749557"/>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tatement 3">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userDrawn="1"/>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B07991EE-474F-899B-8FEF-F82B3E5BDF10}"/>
              </a:ext>
            </a:extLst>
          </p:cNvPr>
          <p:cNvGrpSpPr/>
          <p:nvPr userDrawn="1"/>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7" y="548640"/>
            <a:ext cx="7935607" cy="4780930"/>
          </a:xfrm>
        </p:spPr>
        <p:txBody>
          <a:bodyPr anchor="t">
            <a:noAutofit/>
          </a:bodyPr>
          <a:lstStyle>
            <a:lvl1pPr marL="0" indent="0">
              <a:lnSpc>
                <a:spcPct val="100000"/>
              </a:lnSpc>
              <a:buNone/>
              <a:defRPr sz="5600" b="1"/>
            </a:lvl1pPr>
            <a:lvl2pPr marL="228600" indent="0">
              <a:lnSpc>
                <a:spcPct val="100000"/>
              </a:lnSpc>
              <a:buNone/>
              <a:defRPr sz="5600" b="1"/>
            </a:lvl2pPr>
            <a:lvl3pPr marL="457200" indent="0">
              <a:lnSpc>
                <a:spcPct val="100000"/>
              </a:lnSpc>
              <a:buNone/>
              <a:defRPr sz="5600" b="1"/>
            </a:lvl3pPr>
            <a:lvl4pPr marL="685800" indent="0">
              <a:lnSpc>
                <a:spcPct val="100000"/>
              </a:lnSpc>
              <a:buNone/>
              <a:defRPr sz="5600" b="1"/>
            </a:lvl4pPr>
            <a:lvl5pPr marL="914400" indent="0">
              <a:lnSpc>
                <a:spcPct val="100000"/>
              </a:lnSpc>
              <a:buNone/>
              <a:defRPr sz="5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userDrawn="1"/>
        </p:nvGrpSpPr>
        <p:grpSpPr>
          <a:xfrm rot="10800000">
            <a:off x="-10332" y="6388874"/>
            <a:ext cx="12199284" cy="477513"/>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userDrawn="1"/>
        </p:nvGrpSpPr>
        <p:grpSpPr>
          <a:xfrm>
            <a:off x="11719157" y="0"/>
            <a:ext cx="472843"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a:extLst>
              <a:ext uri="{FF2B5EF4-FFF2-40B4-BE49-F238E27FC236}">
                <a16:creationId xmlns:a16="http://schemas.microsoft.com/office/drawing/2014/main" id="{DDB1CDE9-5530-27AD-F371-845225CBAE01}"/>
              </a:ext>
            </a:extLst>
          </p:cNvPr>
          <p:cNvSpPr>
            <a:spLocks noGrp="1"/>
          </p:cNvSpPr>
          <p:nvPr>
            <p:ph type="dt" sz="half" idx="14"/>
          </p:nvPr>
        </p:nvSpPr>
        <p:spPr>
          <a:xfrm>
            <a:off x="8430768" y="6386132"/>
            <a:ext cx="3136392" cy="365760"/>
          </a:xfrm>
        </p:spPr>
        <p:txBody>
          <a:bodyPr/>
          <a:lstStyle>
            <a:lvl1pPr>
              <a:defRPr>
                <a:solidFill>
                  <a:schemeClr val="bg1"/>
                </a:solidFill>
              </a:defRPr>
            </a:lvl1pPr>
          </a:lstStyle>
          <a:p>
            <a:fld id="{DDE237E5-2C05-430C-94A2-61DB8B3EAA7B}" type="datetime1">
              <a:rPr lang="en-US" smtClean="0"/>
              <a:t>5/1/2025</a:t>
            </a:fld>
            <a:endParaRPr lang="en-US" dirty="0"/>
          </a:p>
        </p:txBody>
      </p:sp>
      <p:sp>
        <p:nvSpPr>
          <p:cNvPr id="4" name="Footer Placeholder 3">
            <a:extLst>
              <a:ext uri="{FF2B5EF4-FFF2-40B4-BE49-F238E27FC236}">
                <a16:creationId xmlns:a16="http://schemas.microsoft.com/office/drawing/2014/main" id="{BD0BD0FB-DF25-A357-E7A1-DE73856D8C07}"/>
              </a:ext>
            </a:extLst>
          </p:cNvPr>
          <p:cNvSpPr>
            <a:spLocks noGrp="1"/>
          </p:cNvSpPr>
          <p:nvPr>
            <p:ph type="ftr" sz="quarter" idx="15"/>
          </p:nvPr>
        </p:nvSpPr>
        <p:spPr>
          <a:xfrm>
            <a:off x="612648" y="6386132"/>
            <a:ext cx="4096512" cy="365760"/>
          </a:xfrm>
        </p:spPr>
        <p:txBody>
          <a:bodyPr/>
          <a:lstStyle>
            <a:lvl1pPr>
              <a:defRPr>
                <a:solidFill>
                  <a:schemeClr val="bg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7F5A7A1A-40D3-94ED-3398-E5F9BADBC5E8}"/>
              </a:ext>
            </a:extLst>
          </p:cNvPr>
          <p:cNvSpPr>
            <a:spLocks noGrp="1"/>
          </p:cNvSpPr>
          <p:nvPr>
            <p:ph type="sldNum" sz="quarter" idx="16"/>
          </p:nvPr>
        </p:nvSpPr>
        <p:spPr>
          <a:xfrm>
            <a:off x="11484864" y="6386132"/>
            <a:ext cx="493776" cy="365760"/>
          </a:xfrm>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03144603"/>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tement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936999E5-D287-420B-976A-C27FA1ACB8DB}" type="datetime1">
              <a:rPr lang="en-US" smtClean="0"/>
              <a:t>5/1/2025</a:t>
            </a:fld>
            <a:endParaRPr lang="en-US" dirty="0"/>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a:t>
            </a:fld>
            <a:endParaRPr lang="en-US" dirty="0"/>
          </a:p>
        </p:txBody>
      </p:sp>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val="1"/>
              </a:ext>
            </a:extLst>
          </p:cNvPr>
          <p:cNvGrpSpPr/>
          <p:nvPr userDrawn="1"/>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val="1"/>
              </a:ext>
            </a:extLst>
          </p:cNvPr>
          <p:cNvGrpSpPr/>
          <p:nvPr userDrawn="1"/>
        </p:nvGrpSpPr>
        <p:grpSpPr>
          <a:xfrm rot="10800000">
            <a:off x="0" y="6734636"/>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1801298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823376"/>
            <a:ext cx="9198864" cy="2875175"/>
          </a:xfrm>
        </p:spPr>
        <p:txBody>
          <a:bodyPr anchor="ctr">
            <a:normAutofit/>
          </a:bodyPr>
          <a:lstStyle>
            <a:lvl1pPr>
              <a:defRPr sz="4400"/>
            </a:lvl1pPr>
          </a:lstStyle>
          <a:p>
            <a:r>
              <a:rPr lang="en-US" dirty="0"/>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4EF53934-FF5E-40BD-A7EF-BE94B0ACBBC1}" type="datetime1">
              <a:rPr lang="en-US" smtClean="0"/>
              <a:t>5/1/2025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202865"/>
            <a:ext cx="9198864" cy="559982"/>
          </a:xfrm>
        </p:spPr>
        <p:txBody>
          <a:bodyPr>
            <a:noAutofit/>
          </a:bodyPr>
          <a:lstStyle>
            <a:lvl1pPr marL="0" indent="0">
              <a:buNone/>
              <a:defRPr sz="2400" b="1">
                <a:gradFill>
                  <a:gsLst>
                    <a:gs pos="0">
                      <a:schemeClr val="accent5"/>
                    </a:gs>
                    <a:gs pos="90000">
                      <a:schemeClr val="accent2"/>
                    </a:gs>
                  </a:gsLst>
                  <a:lin ang="9600000" scaled="0"/>
                </a:gradFill>
              </a:defRPr>
            </a:lvl1pPr>
            <a:lvl2pPr marL="228600" indent="0">
              <a:buNone/>
              <a:defRPr sz="2400" b="1">
                <a:gradFill>
                  <a:gsLst>
                    <a:gs pos="0">
                      <a:schemeClr val="accent5"/>
                    </a:gs>
                    <a:gs pos="90000">
                      <a:schemeClr val="accent2"/>
                    </a:gs>
                  </a:gsLst>
                  <a:lin ang="9600000" scaled="0"/>
                </a:gradFill>
              </a:defRPr>
            </a:lvl2pPr>
            <a:lvl3pPr marL="457200" indent="0">
              <a:buNone/>
              <a:defRPr sz="2000" b="1">
                <a:gradFill>
                  <a:gsLst>
                    <a:gs pos="0">
                      <a:schemeClr val="accent5"/>
                    </a:gs>
                    <a:gs pos="90000">
                      <a:schemeClr val="accent2"/>
                    </a:gs>
                  </a:gsLst>
                  <a:lin ang="9600000" scaled="0"/>
                </a:gradFill>
              </a:defRPr>
            </a:lvl3pPr>
            <a:lvl4pPr marL="685800" indent="0">
              <a:buNone/>
              <a:defRPr sz="1800" b="1">
                <a:gradFill>
                  <a:gsLst>
                    <a:gs pos="0">
                      <a:schemeClr val="accent5"/>
                    </a:gs>
                    <a:gs pos="90000">
                      <a:schemeClr val="accent2"/>
                    </a:gs>
                  </a:gsLst>
                  <a:lin ang="9600000" scaled="0"/>
                </a:gradFill>
              </a:defRPr>
            </a:lvl4pPr>
            <a:lvl5pPr marL="914400" indent="0">
              <a:buNone/>
              <a:defRPr sz="1600" b="1">
                <a:gradFill>
                  <a:gsLst>
                    <a:gs pos="0">
                      <a:schemeClr val="accent5"/>
                    </a:gs>
                    <a:gs pos="90000">
                      <a:schemeClr val="accent2"/>
                    </a:gs>
                  </a:gsLst>
                  <a:lin ang="9600000" scaled="0"/>
                </a:gradFill>
              </a:defRPr>
            </a:lvl5pPr>
          </a:lstStyle>
          <a:p>
            <a:pPr lvl="0"/>
            <a:r>
              <a:rPr lang="en-US" dirty="0"/>
              <a:t>Quote Author</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49805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2">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BF771DE8-E061-3895-510A-61CBC2443569}"/>
              </a:ext>
            </a:extLst>
          </p:cNvPr>
          <p:cNvGrpSpPr/>
          <p:nvPr userDrawn="1"/>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CD2E260E-763F-A06B-2808-39975829F205}"/>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7AF07BFD-B9D2-EC0A-E652-91B14A953CD7}"/>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A4CA2AB-CF12-B4C5-473B-8012BA7C6F73}"/>
                </a:ext>
                <a:ext uri="{C183D7F6-B498-43B3-948B-1728B52AA6E4}">
                  <adec:decorative xmlns:adec="http://schemas.microsoft.com/office/drawing/2017/decorative"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655064" y="2092751"/>
            <a:ext cx="8695944" cy="2128102"/>
          </a:xfrm>
        </p:spPr>
        <p:txBody>
          <a:bodyPr anchor="ctr">
            <a:normAutofit/>
          </a:bodyPr>
          <a:lstStyle>
            <a:lvl1pPr>
              <a:lnSpc>
                <a:spcPct val="100000"/>
              </a:lnSpc>
              <a:defRPr sz="3800"/>
            </a:lvl1pPr>
          </a:lstStyle>
          <a:p>
            <a:r>
              <a:rPr lang="en-US" dirty="0"/>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bg1"/>
                </a:solidFill>
              </a:defRPr>
            </a:lvl1pPr>
          </a:lstStyle>
          <a:p>
            <a:fld id="{00FE3343-9C91-4096-99FF-ECBDF38E6A84}" type="datetime1">
              <a:rPr lang="en-US" smtClean="0"/>
              <a:t>5/1/2025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655064" y="5120640"/>
            <a:ext cx="8695944" cy="621792"/>
          </a:xfrm>
        </p:spPr>
        <p:txBody>
          <a:bodyPr vert="horz" lIns="91440" tIns="45720" rIns="91440" bIns="45720" rtlCol="0" anchor="ctr">
            <a:normAutofit/>
          </a:bodyPr>
          <a:lstStyle>
            <a:lvl1pPr marL="0" indent="0">
              <a:buNone/>
              <a:defRPr lang="en-US" b="1" dirty="0"/>
            </a:lvl1pPr>
            <a:lvl2pPr marL="228600" indent="0">
              <a:buNone/>
              <a:defRPr lang="en-US" b="1" dirty="0"/>
            </a:lvl2pPr>
            <a:lvl3pPr marL="457200" indent="0">
              <a:buNone/>
              <a:defRPr lang="en-US" b="1" dirty="0"/>
            </a:lvl3pPr>
            <a:lvl4pPr marL="685800" indent="0">
              <a:buNone/>
              <a:defRPr lang="en-US" b="1" dirty="0"/>
            </a:lvl4pPr>
            <a:lvl5pPr marL="914400" indent="0">
              <a:buNone/>
              <a:defRPr lang="en-US" b="1" dirty="0"/>
            </a:lvl5pPr>
          </a:lstStyle>
          <a:p>
            <a:pPr lvl="0"/>
            <a:r>
              <a:rPr lang="en-US" dirty="0"/>
              <a:t>Quote Author</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62859050"/>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E1DE4581-CCFE-13FF-B53C-592638067FCF}"/>
              </a:ext>
            </a:extLst>
          </p:cNvPr>
          <p:cNvGrpSpPr/>
          <p:nvPr userDrawn="1"/>
        </p:nvGrpSpPr>
        <p:grpSpPr>
          <a:xfrm>
            <a:off x="-22275" y="-6922"/>
            <a:ext cx="12214275" cy="6888025"/>
            <a:chOff x="-22275" y="-6922"/>
            <a:chExt cx="12214275" cy="6888025"/>
          </a:xfrm>
        </p:grpSpPr>
        <p:sp>
          <p:nvSpPr>
            <p:cNvPr id="15" name="Rectangle 14">
              <a:extLst>
                <a:ext uri="{FF2B5EF4-FFF2-40B4-BE49-F238E27FC236}">
                  <a16:creationId xmlns:a16="http://schemas.microsoft.com/office/drawing/2014/main" id="{0A60AF8B-1447-F11B-317A-2B62BF427200}"/>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Rectangle 15">
              <a:extLst>
                <a:ext uri="{FF2B5EF4-FFF2-40B4-BE49-F238E27FC236}">
                  <a16:creationId xmlns:a16="http://schemas.microsoft.com/office/drawing/2014/main" id="{B7607FDD-F605-68F1-7AA0-8C46B55839F8}"/>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7" name="Rectangle 16">
              <a:extLst>
                <a:ext uri="{FF2B5EF4-FFF2-40B4-BE49-F238E27FC236}">
                  <a16:creationId xmlns:a16="http://schemas.microsoft.com/office/drawing/2014/main" id="{C67C2197-4AA5-2448-A5C9-5616910115AD}"/>
                </a:ext>
              </a:extLst>
            </p:cNvPr>
            <p:cNvSpPr/>
            <p:nvPr/>
          </p:nvSpPr>
          <p:spPr>
            <a:xfrm flipH="1">
              <a:off x="-9524" y="-6922"/>
              <a:ext cx="3836566" cy="6888025"/>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Rectangle 17">
              <a:extLst>
                <a:ext uri="{FF2B5EF4-FFF2-40B4-BE49-F238E27FC236}">
                  <a16:creationId xmlns:a16="http://schemas.microsoft.com/office/drawing/2014/main" id="{9761D807-E465-A2B1-482D-442EF66B9993}"/>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6" name="Rectangle 5">
            <a:extLst>
              <a:ext uri="{FF2B5EF4-FFF2-40B4-BE49-F238E27FC236}">
                <a16:creationId xmlns:a16="http://schemas.microsoft.com/office/drawing/2014/main" id="{86778F49-4B68-120E-A1F3-0E4E0A1907FA}"/>
              </a:ext>
            </a:extLst>
          </p:cNvPr>
          <p:cNvSpPr/>
          <p:nvPr userDrawn="1"/>
        </p:nvSpPr>
        <p:spPr>
          <a:xfrm>
            <a:off x="803940" y="778051"/>
            <a:ext cx="10577340" cy="53083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655064" y="2092751"/>
            <a:ext cx="8695944" cy="2128102"/>
          </a:xfrm>
        </p:spPr>
        <p:txBody>
          <a:bodyPr anchor="ctr">
            <a:normAutofit/>
          </a:bodyPr>
          <a:lstStyle>
            <a:lvl1pPr>
              <a:lnSpc>
                <a:spcPct val="100000"/>
              </a:lnSpc>
              <a:defRPr sz="3800">
                <a:gradFill>
                  <a:gsLst>
                    <a:gs pos="0">
                      <a:schemeClr val="accent5"/>
                    </a:gs>
                    <a:gs pos="99000">
                      <a:schemeClr val="accent2"/>
                    </a:gs>
                  </a:gsLst>
                  <a:lin ang="0" scaled="0"/>
                </a:gradFill>
              </a:defRPr>
            </a:lvl1pPr>
          </a:lstStyle>
          <a:p>
            <a:r>
              <a:rPr lang="en-US" dirty="0"/>
              <a:t>Click to edit Quote</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655064" y="5120640"/>
            <a:ext cx="8695944" cy="621792"/>
          </a:xfrm>
        </p:spPr>
        <p:txBody>
          <a:bodyPr vert="horz" lIns="91440" tIns="45720" rIns="91440" bIns="45720" rtlCol="0" anchor="ctr">
            <a:normAutofit/>
          </a:bodyPr>
          <a:lstStyle>
            <a:lvl1pPr marL="0" indent="0">
              <a:buNone/>
              <a:defRPr lang="en-US" b="1" dirty="0">
                <a:gradFill>
                  <a:gsLst>
                    <a:gs pos="0">
                      <a:schemeClr val="accent5"/>
                    </a:gs>
                    <a:gs pos="99000">
                      <a:schemeClr val="accent2"/>
                    </a:gs>
                  </a:gsLst>
                  <a:lin ang="0" scaled="0"/>
                </a:gradFill>
              </a:defRPr>
            </a:lvl1pPr>
            <a:lvl2pPr marL="228600" indent="0">
              <a:buNone/>
              <a:defRPr lang="en-US" b="1" dirty="0">
                <a:gradFill>
                  <a:gsLst>
                    <a:gs pos="0">
                      <a:schemeClr val="accent5"/>
                    </a:gs>
                    <a:gs pos="99000">
                      <a:schemeClr val="accent2"/>
                    </a:gs>
                  </a:gsLst>
                  <a:lin ang="0" scaled="0"/>
                </a:gradFill>
              </a:defRPr>
            </a:lvl2pPr>
            <a:lvl3pPr marL="457200" indent="0">
              <a:buNone/>
              <a:defRPr lang="en-US" b="1" dirty="0">
                <a:gradFill>
                  <a:gsLst>
                    <a:gs pos="0">
                      <a:schemeClr val="accent5"/>
                    </a:gs>
                    <a:gs pos="99000">
                      <a:schemeClr val="accent2"/>
                    </a:gs>
                  </a:gsLst>
                  <a:lin ang="0" scaled="0"/>
                </a:gradFill>
              </a:defRPr>
            </a:lvl3pPr>
            <a:lvl4pPr marL="685800" indent="0">
              <a:buNone/>
              <a:defRPr lang="en-US" b="1" dirty="0">
                <a:gradFill>
                  <a:gsLst>
                    <a:gs pos="0">
                      <a:schemeClr val="accent5"/>
                    </a:gs>
                    <a:gs pos="99000">
                      <a:schemeClr val="accent2"/>
                    </a:gs>
                  </a:gsLst>
                  <a:lin ang="0" scaled="0"/>
                </a:gradFill>
              </a:defRPr>
            </a:lvl4pPr>
            <a:lvl5pPr marL="914400" indent="0">
              <a:buNone/>
              <a:defRPr lang="en-US" b="1" dirty="0">
                <a:gradFill>
                  <a:gsLst>
                    <a:gs pos="0">
                      <a:schemeClr val="accent5"/>
                    </a:gs>
                    <a:gs pos="99000">
                      <a:schemeClr val="accent2"/>
                    </a:gs>
                  </a:gsLst>
                  <a:lin ang="0" scaled="0"/>
                </a:gradFill>
              </a:defRPr>
            </a:lvl5pPr>
          </a:lstStyle>
          <a:p>
            <a:pPr lvl="0"/>
            <a:r>
              <a:rPr lang="en-US" dirty="0"/>
              <a:t>Quote Author</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A2209B1C-CE9D-4940-AB37-92194140AE23}" type="datetime1">
              <a:rPr lang="en-US" smtClean="0"/>
              <a:t>5/1/2025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85588129"/>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Quot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438912"/>
            <a:ext cx="9619488" cy="4526280"/>
          </a:xfrm>
        </p:spPr>
        <p:txBody>
          <a:bodyPr anchor="ctr">
            <a:normAutofit/>
          </a:bodyPr>
          <a:lstStyle>
            <a:lvl1pPr algn="l">
              <a:lnSpc>
                <a:spcPct val="100000"/>
              </a:lnSpc>
              <a:defRPr sz="4800">
                <a:solidFill>
                  <a:schemeClr val="tx1"/>
                </a:solidFill>
              </a:defRPr>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965192"/>
            <a:ext cx="5431536" cy="1289304"/>
          </a:xfrm>
        </p:spPr>
        <p:txBody>
          <a:bodyPr anchor="b">
            <a:normAutofit/>
          </a:bodyPr>
          <a:lstStyle>
            <a:lvl1pPr marL="0" indent="0" algn="l">
              <a:buNone/>
              <a:defRPr sz="2000" b="1">
                <a:gradFill>
                  <a:gsLst>
                    <a:gs pos="0">
                      <a:schemeClr val="accent2"/>
                    </a:gs>
                    <a:gs pos="90000">
                      <a:schemeClr val="accent5"/>
                    </a:gs>
                  </a:gsLst>
                  <a:lin ang="9600000" scaled="0"/>
                </a:gra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oup 6">
            <a:extLst>
              <a:ext uri="{FF2B5EF4-FFF2-40B4-BE49-F238E27FC236}">
                <a16:creationId xmlns:a16="http://schemas.microsoft.com/office/drawing/2014/main" id="{4EA7374B-034F-DC15-AAE6-F4EEF684D231}"/>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8" name="Rectangle 7">
              <a:extLst>
                <a:ext uri="{FF2B5EF4-FFF2-40B4-BE49-F238E27FC236}">
                  <a16:creationId xmlns:a16="http://schemas.microsoft.com/office/drawing/2014/main" id="{E7C328D3-B18B-24BD-03FA-227757B1BD0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5D7C039-2BFE-AA4E-98FF-0FB05C26829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Date Placeholder 9">
            <a:extLst>
              <a:ext uri="{FF2B5EF4-FFF2-40B4-BE49-F238E27FC236}">
                <a16:creationId xmlns:a16="http://schemas.microsoft.com/office/drawing/2014/main" id="{C7DC2A72-E563-CD29-C82F-E6F44278A5FD}"/>
              </a:ext>
            </a:extLst>
          </p:cNvPr>
          <p:cNvSpPr>
            <a:spLocks noGrp="1"/>
          </p:cNvSpPr>
          <p:nvPr>
            <p:ph type="dt" sz="half" idx="10"/>
          </p:nvPr>
        </p:nvSpPr>
        <p:spPr/>
        <p:txBody>
          <a:bodyPr/>
          <a:lstStyle/>
          <a:p>
            <a:fld id="{145BA0D5-708A-43AB-A631-CC05967A9D60}" type="datetime1">
              <a:rPr lang="en-US" smtClean="0"/>
              <a:t>5/1/2025</a:t>
            </a:fld>
            <a:endParaRPr lang="en-US" dirty="0"/>
          </a:p>
        </p:txBody>
      </p:sp>
      <p:sp>
        <p:nvSpPr>
          <p:cNvPr id="11" name="Footer Placeholder 10">
            <a:extLst>
              <a:ext uri="{FF2B5EF4-FFF2-40B4-BE49-F238E27FC236}">
                <a16:creationId xmlns:a16="http://schemas.microsoft.com/office/drawing/2014/main" id="{339EBEAB-D6C7-76FD-D09E-300CFDFFB3F9}"/>
              </a:ext>
            </a:extLst>
          </p:cNvPr>
          <p:cNvSpPr>
            <a:spLocks noGrp="1"/>
          </p:cNvSpPr>
          <p:nvPr>
            <p:ph type="ftr" sz="quarter" idx="11"/>
          </p:nvPr>
        </p:nvSpPr>
        <p:spPr/>
        <p:txBody>
          <a:bodyPr/>
          <a:lstStyle/>
          <a:p>
            <a:r>
              <a:rPr lang="en-US" dirty="0"/>
              <a:t>Sample Footer Text</a:t>
            </a:r>
          </a:p>
        </p:txBody>
      </p:sp>
      <p:sp>
        <p:nvSpPr>
          <p:cNvPr id="12" name="Slide Number Placeholder 11">
            <a:extLst>
              <a:ext uri="{FF2B5EF4-FFF2-40B4-BE49-F238E27FC236}">
                <a16:creationId xmlns:a16="http://schemas.microsoft.com/office/drawing/2014/main" id="{DEFD7D0D-5253-7FBF-942F-E305F49064C8}"/>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247753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Quote 5">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EE128E1-0CDA-47A1-D35D-9C25479EF62C}"/>
              </a:ext>
              <a:ext uri="{C183D7F6-B498-43B3-948B-1728B52AA6E4}">
                <adec:decorative xmlns:adec="http://schemas.microsoft.com/office/drawing/2017/decorative" val="1"/>
              </a:ext>
            </a:extLst>
          </p:cNvPr>
          <p:cNvGrpSpPr/>
          <p:nvPr userDrawn="1"/>
        </p:nvGrpSpPr>
        <p:grpSpPr>
          <a:xfrm>
            <a:off x="12068638" y="0"/>
            <a:ext cx="123362" cy="6858000"/>
            <a:chOff x="12068638" y="0"/>
            <a:chExt cx="123362" cy="6858000"/>
          </a:xfrm>
        </p:grpSpPr>
        <p:sp>
          <p:nvSpPr>
            <p:cNvPr id="8" name="Rectangle 7">
              <a:extLst>
                <a:ext uri="{FF2B5EF4-FFF2-40B4-BE49-F238E27FC236}">
                  <a16:creationId xmlns:a16="http://schemas.microsoft.com/office/drawing/2014/main" id="{D619BAD8-E856-5A54-5FB5-85E6CAC4E304}"/>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3FCF455-BD54-50B4-8076-41DC7D47954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1A753856-64E9-57B8-BA9A-9192CD4E9455}"/>
              </a:ext>
              <a:ext uri="{C183D7F6-B498-43B3-948B-1728B52AA6E4}">
                <adec:decorative xmlns:adec="http://schemas.microsoft.com/office/drawing/2017/decorative" val="1"/>
              </a:ext>
            </a:extLst>
          </p:cNvPr>
          <p:cNvGrpSpPr/>
          <p:nvPr userDrawn="1"/>
        </p:nvGrpSpPr>
        <p:grpSpPr>
          <a:xfrm rot="10800000">
            <a:off x="0" y="1"/>
            <a:ext cx="12188952" cy="123363"/>
            <a:chOff x="-5025" y="6737718"/>
            <a:chExt cx="12207200" cy="123363"/>
          </a:xfrm>
        </p:grpSpPr>
        <p:sp>
          <p:nvSpPr>
            <p:cNvPr id="11" name="Rectangle 10">
              <a:extLst>
                <a:ext uri="{FF2B5EF4-FFF2-40B4-BE49-F238E27FC236}">
                  <a16:creationId xmlns:a16="http://schemas.microsoft.com/office/drawing/2014/main" id="{E9BB5D38-3664-8477-8F8A-91B17B1EE50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F4A8525-6EB9-D4F1-AB1C-1F0B1952FC3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292984"/>
            <a:ext cx="9317736" cy="3785616"/>
          </a:xfrm>
        </p:spPr>
        <p:txBody>
          <a:bodyPr anchor="b">
            <a:normAutofit/>
          </a:bodyPr>
          <a:lstStyle>
            <a:lvl1pPr algn="l">
              <a:lnSpc>
                <a:spcPct val="100000"/>
              </a:lnSpc>
              <a:defRPr sz="4800">
                <a:solidFill>
                  <a:schemeClr val="tx1"/>
                </a:solidFill>
              </a:defRPr>
            </a:lvl1pPr>
          </a:lstStyle>
          <a:p>
            <a:r>
              <a:rPr lang="en-US" dirty="0"/>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5078600"/>
            <a:ext cx="5431536" cy="1289304"/>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F75FDC78-0A9E-49C8-8A38-9E53DCF02CCC}" type="datetime1">
              <a:rPr lang="en-US" smtClean="0"/>
              <a:t>5/1/2025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074045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vert="horz" lIns="91440" tIns="45720" rIns="91440" bIns="45720" rtlCol="0" anchor="b">
            <a:normAutofit/>
          </a:bodyPr>
          <a:lstStyle>
            <a:lvl1pPr>
              <a:defRPr lang="en-US" dirty="0"/>
            </a:lvl1pPr>
          </a:lstStyle>
          <a:p>
            <a:pPr lvl="0"/>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020825"/>
            <a:ext cx="5166360" cy="42976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015341"/>
            <a:ext cx="5166360" cy="43031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EEF6C83-0707-1E19-34F9-FDA8120FE3C2}"/>
              </a:ext>
            </a:extLst>
          </p:cNvPr>
          <p:cNvSpPr>
            <a:spLocks noGrp="1"/>
          </p:cNvSpPr>
          <p:nvPr>
            <p:ph type="dt" sz="half" idx="15"/>
          </p:nvPr>
        </p:nvSpPr>
        <p:spPr/>
        <p:txBody>
          <a:bodyPr/>
          <a:lstStyle/>
          <a:p>
            <a:fld id="{6CA9959E-7598-40EA-A31B-5530B1413770}" type="datetime1">
              <a:rPr lang="en-US" smtClean="0"/>
              <a:t>5/1/2025</a:t>
            </a:fld>
            <a:endParaRPr lang="en-US" dirty="0"/>
          </a:p>
        </p:txBody>
      </p:sp>
      <p:sp>
        <p:nvSpPr>
          <p:cNvPr id="6" name="Footer Placeholder 5">
            <a:extLst>
              <a:ext uri="{FF2B5EF4-FFF2-40B4-BE49-F238E27FC236}">
                <a16:creationId xmlns:a16="http://schemas.microsoft.com/office/drawing/2014/main" id="{DD8CDB76-28FD-D889-FD29-B75FE2B5FE69}"/>
              </a:ext>
            </a:extLst>
          </p:cNvPr>
          <p:cNvSpPr>
            <a:spLocks noGrp="1"/>
          </p:cNvSpPr>
          <p:nvPr>
            <p:ph type="ftr" sz="quarter" idx="16"/>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EB6D04B2-E95F-4EE6-17BF-F49CBC96739A}"/>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57708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4000">
                <a:gradFill>
                  <a:gsLst>
                    <a:gs pos="0">
                      <a:schemeClr val="accent2"/>
                    </a:gs>
                    <a:gs pos="100000">
                      <a:schemeClr val="accent5"/>
                    </a:gs>
                  </a:gsLst>
                  <a:lin ang="48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12188952" cy="4608576"/>
          </a:xfrm>
          <a:blipFill dpi="0" rotWithShape="1">
            <a:blip r:embed="rId2">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4" name="Date Placeholder 3">
            <a:extLst>
              <a:ext uri="{FF2B5EF4-FFF2-40B4-BE49-F238E27FC236}">
                <a16:creationId xmlns:a16="http://schemas.microsoft.com/office/drawing/2014/main" id="{AA45ACC4-E893-074F-A086-F3C5EE6DB8B5}"/>
              </a:ext>
            </a:extLst>
          </p:cNvPr>
          <p:cNvSpPr>
            <a:spLocks noGrp="1"/>
          </p:cNvSpPr>
          <p:nvPr>
            <p:ph type="dt" sz="half" idx="14"/>
          </p:nvPr>
        </p:nvSpPr>
        <p:spPr/>
        <p:txBody>
          <a:bodyPr/>
          <a:lstStyle/>
          <a:p>
            <a:fld id="{EA7AAEDD-33D5-4C71-A2A9-BD0BD02A990D}" type="datetime1">
              <a:rPr lang="en-US" smtClean="0"/>
              <a:t>5/1/2025</a:t>
            </a:fld>
            <a:endParaRPr lang="en-US" dirty="0"/>
          </a:p>
        </p:txBody>
      </p:sp>
      <p:sp>
        <p:nvSpPr>
          <p:cNvPr id="5" name="Footer Placeholder 4">
            <a:extLst>
              <a:ext uri="{FF2B5EF4-FFF2-40B4-BE49-F238E27FC236}">
                <a16:creationId xmlns:a16="http://schemas.microsoft.com/office/drawing/2014/main" id="{8793744C-74E1-2578-CFE3-9607A1E8E78B}"/>
              </a:ext>
            </a:extLst>
          </p:cNvPr>
          <p:cNvSpPr>
            <a:spLocks noGrp="1"/>
          </p:cNvSpPr>
          <p:nvPr>
            <p:ph type="ftr" sz="quarter" idx="15"/>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01DF715-EAAA-F343-7DF0-B2A06F36820D}"/>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17685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userDrawn="1"/>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133600"/>
            <a:ext cx="5166360" cy="4184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128115"/>
            <a:ext cx="5166360" cy="41903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4E5E196D-7162-46EF-9232-0FDF280FAB25}" type="datetime1">
              <a:rPr lang="en-US" smtClean="0"/>
              <a:t>5/1/2025</a:t>
            </a:fld>
            <a:endParaRPr lang="en-US" dirty="0"/>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pPr algn="l"/>
            <a:r>
              <a:rPr lang="en-US" dirty="0"/>
              <a:t>Sample Footer Text</a:t>
            </a:r>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637452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4512" cy="119786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1682496"/>
            <a:ext cx="5166360" cy="822960"/>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615609"/>
            <a:ext cx="5166360" cy="37028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615608"/>
            <a:ext cx="5166360" cy="37028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1682496"/>
            <a:ext cx="5166360" cy="822960"/>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274F6644-90F3-4C1F-B26D-101843FBA04D}" type="datetime1">
              <a:rPr lang="en-US" smtClean="0"/>
              <a:t>5/1/2025</a:t>
            </a:fld>
            <a:endParaRPr lang="en-US" dirty="0"/>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dirty="0"/>
              <a:t>Sample Footer Text</a:t>
            </a:r>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382581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userDrawn="1"/>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28111"/>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2810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5356AF25-AACD-457E-A9BE-05FA456CFEAE}" type="datetime1">
              <a:rPr lang="en-US" smtClean="0"/>
              <a:t>5/1/2025</a:t>
            </a:fld>
            <a:endParaRPr lang="en-US" dirty="0"/>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dirty="0"/>
              <a:t>Sample Footer Text</a:t>
            </a:r>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808764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8B7C6AF9-366E-42AA-B98F-986F29AA39A9}" type="datetime1">
              <a:rPr lang="en-US" smtClean="0"/>
              <a:t>5/1/2025</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649691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646B3869-340B-41DF-9C65-735FB09356D1}" type="datetime1">
              <a:rPr lang="en-US" smtClean="0"/>
              <a:t>5/1/2025</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326330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C858542D-74EF-452C-A9C9-E0B5C96C7E4C}" type="datetime1">
              <a:rPr lang="en-US" smtClean="0"/>
              <a:t>5/1/2025</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91745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9A12B39-F9DE-4E2E-B0B1-92016F274818}" type="datetime1">
              <a:rPr lang="en-US" smtClean="0"/>
              <a:t>5/1/2025</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65990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p:nvPr>
        </p:nvSpPr>
        <p:spPr>
          <a:xfrm>
            <a:off x="5153978" y="342016"/>
            <a:ext cx="6413182" cy="5976487"/>
          </a:xfrm>
        </p:spPr>
        <p:txBody>
          <a:bodyPr/>
          <a:lstStyle/>
          <a:p>
            <a:endParaRPr lang="en-US" dirty="0"/>
          </a:p>
        </p:txBody>
      </p:sp>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081DDDC8-40D5-4DAD-BF29-757577A849D9}" type="datetime1">
              <a:rPr lang="en-US" smtClean="0"/>
              <a:t>5/1/2025</a:t>
            </a:fld>
            <a:endParaRPr lang="en-US" dirty="0"/>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r>
              <a:rPr lang="en-US" dirty="0"/>
              <a:t>Sample Footer Text</a:t>
            </a:r>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69021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val="1"/>
              </a:ext>
            </a:extLst>
          </p:cNvPr>
          <p:cNvGrpSpPr/>
          <p:nvPr userDrawn="1"/>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0F2AFD6D-B377-424B-9CD3-33053FB354ED}" type="datetime1">
              <a:rPr lang="en-US" smtClean="0"/>
              <a:t>5/1/2025</a:t>
            </a:fld>
            <a:endParaRPr lang="en-US" dirty="0"/>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5662841"/>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Conclusion">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49025BC-4BFA-E0C2-FF97-41BAA095276F}"/>
              </a:ext>
            </a:extLst>
          </p:cNvPr>
          <p:cNvGrpSpPr/>
          <p:nvPr userDrawn="1"/>
        </p:nvGrpSpPr>
        <p:grpSpPr>
          <a:xfrm>
            <a:off x="-22275" y="-6922"/>
            <a:ext cx="12214275" cy="6888025"/>
            <a:chOff x="-22275" y="-6922"/>
            <a:chExt cx="12214275" cy="6888025"/>
          </a:xfrm>
        </p:grpSpPr>
        <p:sp>
          <p:nvSpPr>
            <p:cNvPr id="11" name="Rectangle 10">
              <a:extLst>
                <a:ext uri="{FF2B5EF4-FFF2-40B4-BE49-F238E27FC236}">
                  <a16:creationId xmlns:a16="http://schemas.microsoft.com/office/drawing/2014/main" id="{8BEA83D6-9F10-BAFA-4A0E-2C7D635E16F5}"/>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89725F78-FBE8-D2B2-5D49-CBD7134499FE}"/>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a:extLst>
                <a:ext uri="{FF2B5EF4-FFF2-40B4-BE49-F238E27FC236}">
                  <a16:creationId xmlns:a16="http://schemas.microsoft.com/office/drawing/2014/main" id="{FDAFBDE7-0927-9426-0191-A5F53955EFFB}"/>
                </a:ext>
              </a:extLst>
            </p:cNvPr>
            <p:cNvSpPr/>
            <p:nvPr/>
          </p:nvSpPr>
          <p:spPr>
            <a:xfrm flipH="1">
              <a:off x="-9524" y="-6922"/>
              <a:ext cx="3836566" cy="6888025"/>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a:extLst>
                <a:ext uri="{FF2B5EF4-FFF2-40B4-BE49-F238E27FC236}">
                  <a16:creationId xmlns:a16="http://schemas.microsoft.com/office/drawing/2014/main" id="{D39F2B59-0408-6542-E295-DDB107F0E63E}"/>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16" name="Rectangle 15">
            <a:extLst>
              <a:ext uri="{FF2B5EF4-FFF2-40B4-BE49-F238E27FC236}">
                <a16:creationId xmlns:a16="http://schemas.microsoft.com/office/drawing/2014/main" id="{051ED59C-915C-FE0F-DB39-433B53F9766C}"/>
              </a:ext>
            </a:extLst>
          </p:cNvPr>
          <p:cNvSpPr/>
          <p:nvPr userDrawn="1"/>
        </p:nvSpPr>
        <p:spPr>
          <a:xfrm>
            <a:off x="-22275" y="2791691"/>
            <a:ext cx="12214275" cy="40824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solidFill>
                  <a:schemeClr val="bg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575304"/>
            <a:ext cx="10890374"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3B464BDC-3DB9-496B-9DFB-E48CB1D37871}" type="datetime1">
              <a:rPr lang="en-US" smtClean="0"/>
              <a:t>5/1/2025</a:t>
            </a:fld>
            <a:endParaRPr lang="en-US" dirty="0"/>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6243881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D5ECA3-0963-E730-D099-22F05C4A3E76}"/>
              </a:ext>
            </a:extLst>
          </p:cNvPr>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F5154881-2AE9-22B6-8673-15787178E648}"/>
              </a:ext>
              <a:ext uri="{C183D7F6-B498-43B3-948B-1728B52AA6E4}">
                <adec:decorative xmlns:adec="http://schemas.microsoft.com/office/drawing/2017/decorative" val="1"/>
              </a:ext>
            </a:extLst>
          </p:cNvPr>
          <p:cNvGrpSpPr/>
          <p:nvPr userDrawn="1"/>
        </p:nvGrpSpPr>
        <p:grpSpPr>
          <a:xfrm>
            <a:off x="0" y="4605681"/>
            <a:ext cx="12202174" cy="2265904"/>
            <a:chOff x="0" y="-29768"/>
            <a:chExt cx="12202174" cy="1519356"/>
          </a:xfrm>
        </p:grpSpPr>
        <p:sp>
          <p:nvSpPr>
            <p:cNvPr id="5" name="Rectangle 4">
              <a:extLst>
                <a:ext uri="{FF2B5EF4-FFF2-40B4-BE49-F238E27FC236}">
                  <a16:creationId xmlns:a16="http://schemas.microsoft.com/office/drawing/2014/main" id="{93CAE982-93F7-4C74-3CC9-33ED95851716}"/>
                </a:ext>
              </a:extLst>
            </p:cNvPr>
            <p:cNvSpPr/>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ED71F9F-0A24-17CB-A4C2-7A44C07BB69F}"/>
                </a:ext>
              </a:extLst>
            </p:cNvPr>
            <p:cNvSpPr/>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B0FD491-2EF0-BCB3-DD1C-76D61F1835A1}"/>
                </a:ext>
              </a:extLst>
            </p:cNvPr>
            <p:cNvSpPr/>
            <p:nvPr/>
          </p:nvSpPr>
          <p:spPr>
            <a:xfrm rot="5400000">
              <a:off x="4981251" y="-5011019"/>
              <a:ext cx="1519356" cy="11481857"/>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4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12188952" cy="4608576"/>
          </a:xfrm>
          <a:blipFill>
            <a:blip r:embed="rId2">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13" name="Date Placeholder 12">
            <a:extLst>
              <a:ext uri="{FF2B5EF4-FFF2-40B4-BE49-F238E27FC236}">
                <a16:creationId xmlns:a16="http://schemas.microsoft.com/office/drawing/2014/main" id="{537280E2-EACC-6630-399E-3A403A181AA6}"/>
              </a:ext>
            </a:extLst>
          </p:cNvPr>
          <p:cNvSpPr>
            <a:spLocks noGrp="1"/>
          </p:cNvSpPr>
          <p:nvPr>
            <p:ph type="dt" sz="half" idx="14"/>
          </p:nvPr>
        </p:nvSpPr>
        <p:spPr/>
        <p:txBody>
          <a:bodyPr/>
          <a:lstStyle/>
          <a:p>
            <a:fld id="{13AC11FC-F97A-4B81-A1A4-C0675DB25670}" type="datetime1">
              <a:rPr lang="en-US" smtClean="0"/>
              <a:t>5/1/2025</a:t>
            </a:fld>
            <a:endParaRPr lang="en-US" dirty="0"/>
          </a:p>
        </p:txBody>
      </p:sp>
      <p:sp>
        <p:nvSpPr>
          <p:cNvPr id="14" name="Footer Placeholder 13">
            <a:extLst>
              <a:ext uri="{FF2B5EF4-FFF2-40B4-BE49-F238E27FC236}">
                <a16:creationId xmlns:a16="http://schemas.microsoft.com/office/drawing/2014/main" id="{4C536050-8DD0-5D54-681B-A3810EFA0A96}"/>
              </a:ext>
            </a:extLst>
          </p:cNvPr>
          <p:cNvSpPr>
            <a:spLocks noGrp="1"/>
          </p:cNvSpPr>
          <p:nvPr>
            <p:ph type="ftr" sz="quarter" idx="15"/>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831BF9AC-6D93-2C62-4DCA-DBD48765BAC5}"/>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908781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onclusion">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DD8D24-88B3-D4D5-4D33-225698C54E3E}"/>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2BD35055-6D74-A348-4718-905599970CC5}"/>
              </a:ext>
            </a:extLst>
          </p:cNvPr>
          <p:cNvGrpSpPr/>
          <p:nvPr userDrawn="1"/>
        </p:nvGrpSpPr>
        <p:grpSpPr>
          <a:xfrm>
            <a:off x="-22275" y="-6922"/>
            <a:ext cx="12214275" cy="6888025"/>
            <a:chOff x="-22275" y="-6922"/>
            <a:chExt cx="12214275" cy="6888025"/>
          </a:xfrm>
        </p:grpSpPr>
        <p:sp>
          <p:nvSpPr>
            <p:cNvPr id="6" name="Rectangle 5">
              <a:extLst>
                <a:ext uri="{FF2B5EF4-FFF2-40B4-BE49-F238E27FC236}">
                  <a16:creationId xmlns:a16="http://schemas.microsoft.com/office/drawing/2014/main" id="{26C4D1BF-2265-9B4D-FEAA-1FD4A17B249F}"/>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a:extLst>
                <a:ext uri="{FF2B5EF4-FFF2-40B4-BE49-F238E27FC236}">
                  <a16:creationId xmlns:a16="http://schemas.microsoft.com/office/drawing/2014/main" id="{D3D69BAF-14B6-1A1F-BBF0-F95A0950A281}"/>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a:extLst>
                <a:ext uri="{FF2B5EF4-FFF2-40B4-BE49-F238E27FC236}">
                  <a16:creationId xmlns:a16="http://schemas.microsoft.com/office/drawing/2014/main" id="{36664D15-0667-8496-3D7B-C849F4439E7C}"/>
                </a:ext>
              </a:extLst>
            </p:cNvPr>
            <p:cNvSpPr/>
            <p:nvPr/>
          </p:nvSpPr>
          <p:spPr>
            <a:xfrm flipH="1">
              <a:off x="-9524" y="-6922"/>
              <a:ext cx="3836566" cy="6888025"/>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Rectangle 14">
              <a:extLst>
                <a:ext uri="{FF2B5EF4-FFF2-40B4-BE49-F238E27FC236}">
                  <a16:creationId xmlns:a16="http://schemas.microsoft.com/office/drawing/2014/main" id="{63DC6ADF-036F-62C6-3833-2B70F669FDCE}"/>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Autofit/>
          </a:bodyPr>
          <a:lstStyle>
            <a:lvl1pPr>
              <a:defRPr sz="60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a:extLst>
              <a:ext uri="{FF2B5EF4-FFF2-40B4-BE49-F238E27FC236}">
                <a16:creationId xmlns:a16="http://schemas.microsoft.com/office/drawing/2014/main" id="{256EAF4F-BB04-837F-1279-216965ED7950}"/>
              </a:ext>
            </a:extLst>
          </p:cNvPr>
          <p:cNvSpPr>
            <a:spLocks noGrp="1"/>
          </p:cNvSpPr>
          <p:nvPr>
            <p:ph type="dt" sz="half" idx="14"/>
          </p:nvPr>
        </p:nvSpPr>
        <p:spPr/>
        <p:txBody>
          <a:bodyPr/>
          <a:lstStyle/>
          <a:p>
            <a:fld id="{1328A920-EAE5-43D0-A025-2D3173FC8677}" type="datetime1">
              <a:rPr lang="en-US" smtClean="0"/>
              <a:t>5/1/2025</a:t>
            </a:fld>
            <a:endParaRPr lang="en-US" dirty="0"/>
          </a:p>
        </p:txBody>
      </p:sp>
      <p:sp>
        <p:nvSpPr>
          <p:cNvPr id="11" name="Footer Placeholder 10">
            <a:extLst>
              <a:ext uri="{FF2B5EF4-FFF2-40B4-BE49-F238E27FC236}">
                <a16:creationId xmlns:a16="http://schemas.microsoft.com/office/drawing/2014/main" id="{4F7E0F60-3E19-4B79-DA8B-83F675116A04}"/>
              </a:ext>
            </a:extLst>
          </p:cNvPr>
          <p:cNvSpPr>
            <a:spLocks noGrp="1"/>
          </p:cNvSpPr>
          <p:nvPr>
            <p:ph type="ftr" sz="quarter" idx="15"/>
          </p:nvPr>
        </p:nvSpPr>
        <p:spPr/>
        <p:txBody>
          <a:bodyPr/>
          <a:lstStyle/>
          <a:p>
            <a:pPr algn="l"/>
            <a:r>
              <a:rPr lang="en-US" dirty="0"/>
              <a:t>Sample Footer Text</a:t>
            </a:r>
          </a:p>
        </p:txBody>
      </p:sp>
      <p:sp>
        <p:nvSpPr>
          <p:cNvPr id="12" name="Slide Number Placeholder 11">
            <a:extLst>
              <a:ext uri="{FF2B5EF4-FFF2-40B4-BE49-F238E27FC236}">
                <a16:creationId xmlns:a16="http://schemas.microsoft.com/office/drawing/2014/main" id="{44173F19-7D89-B9D2-9328-AA60462B18F4}"/>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830272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19FB9CE5-82CB-4BBC-9F10-5FF8E4795D9F}" type="datetime1">
              <a:rPr lang="en-US" smtClean="0"/>
              <a:t>5/1/2025</a:t>
            </a:fld>
            <a:endParaRPr lang="en-US" dirty="0"/>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73970110"/>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onclusion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8AC662-E380-78D9-FB1F-57501DD97B10}"/>
              </a:ext>
            </a:extLst>
          </p:cNvPr>
          <p:cNvSpPr/>
          <p:nvPr userDrawn="1"/>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A74F77DC-E936-297A-9806-05CE867D75FD}"/>
              </a:ext>
            </a:extLst>
          </p:cNvPr>
          <p:cNvGrpSpPr/>
          <p:nvPr userDrawn="1"/>
        </p:nvGrpSpPr>
        <p:grpSpPr>
          <a:xfrm>
            <a:off x="0" y="-44605"/>
            <a:ext cx="12192000" cy="6911657"/>
            <a:chOff x="0" y="-44605"/>
            <a:chExt cx="12192000" cy="6911657"/>
          </a:xfrm>
        </p:grpSpPr>
        <p:sp>
          <p:nvSpPr>
            <p:cNvPr id="6" name="Rectangle 5">
              <a:extLst>
                <a:ext uri="{FF2B5EF4-FFF2-40B4-BE49-F238E27FC236}">
                  <a16:creationId xmlns:a16="http://schemas.microsoft.com/office/drawing/2014/main" id="{30C91B64-CC6C-9626-0E91-DD12DBC94A26}"/>
                </a:ext>
              </a:extLst>
            </p:cNvPr>
            <p:cNvSpPr/>
            <p:nvPr/>
          </p:nvSpPr>
          <p:spPr>
            <a:xfrm rot="10800000">
              <a:off x="0" y="-35554"/>
              <a:ext cx="12192000" cy="6902606"/>
            </a:xfrm>
            <a:prstGeom prst="rect">
              <a:avLst/>
            </a:prstGeom>
            <a:gradFill>
              <a:gsLst>
                <a:gs pos="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ACFBC045-0373-ACEC-D701-C29531DB3B4B}"/>
                </a:ext>
              </a:extLst>
            </p:cNvPr>
            <p:cNvSpPr/>
            <p:nvPr/>
          </p:nvSpPr>
          <p:spPr>
            <a:xfrm>
              <a:off x="0" y="-44605"/>
              <a:ext cx="12192000" cy="6902605"/>
            </a:xfrm>
            <a:prstGeom prst="rect">
              <a:avLst/>
            </a:prstGeom>
            <a:gradFill flip="none" rotWithShape="1">
              <a:gsLst>
                <a:gs pos="0">
                  <a:schemeClr val="accent5">
                    <a:lumMod val="75000"/>
                  </a:schemeClr>
                </a:gs>
                <a:gs pos="38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a:extLst>
                <a:ext uri="{FF2B5EF4-FFF2-40B4-BE49-F238E27FC236}">
                  <a16:creationId xmlns:a16="http://schemas.microsoft.com/office/drawing/2014/main" id="{28661E70-41DE-F244-2F5E-1D22BCE828CF}"/>
                </a:ext>
              </a:extLst>
            </p:cNvPr>
            <p:cNvSpPr/>
            <p:nvPr/>
          </p:nvSpPr>
          <p:spPr>
            <a:xfrm>
              <a:off x="7693892" y="-35555"/>
              <a:ext cx="4498108" cy="6902604"/>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4318C905-89DD-DA9A-6CC9-8B2F0FD5CF6F}"/>
                </a:ext>
              </a:extLst>
            </p:cNvPr>
            <p:cNvSpPr/>
            <p:nvPr/>
          </p:nvSpPr>
          <p:spPr>
            <a:xfrm>
              <a:off x="0" y="-35555"/>
              <a:ext cx="5057929" cy="6017255"/>
            </a:xfrm>
            <a:prstGeom prst="rect">
              <a:avLst/>
            </a:prstGeom>
            <a:gradFill flip="none" rotWithShape="1">
              <a:gsLst>
                <a:gs pos="0">
                  <a:schemeClr val="accent2">
                    <a:alpha val="52000"/>
                  </a:schemeClr>
                </a:gs>
                <a:gs pos="32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CD86A983-584A-47C0-8D55-107F27E09F85}" type="datetime1">
              <a:rPr lang="en-US" smtClean="0"/>
              <a:t>5/1/2025</a:t>
            </a:fld>
            <a:endParaRPr lang="en-US" dirty="0"/>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dirty="0"/>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42040869"/>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212790" y="6318504"/>
            <a:ext cx="1985546" cy="365125"/>
          </a:xfrm>
        </p:spPr>
        <p:txBody>
          <a:bodyPr/>
          <a:lstStyle/>
          <a:p>
            <a:r>
              <a:rPr lang="en-US" dirty="0"/>
              <a:t>Sample Footer Text</a:t>
            </a:r>
          </a:p>
        </p:txBody>
      </p:sp>
      <p:sp>
        <p:nvSpPr>
          <p:cNvPr id="3" name="Date Placeholder 2">
            <a:extLst>
              <a:ext uri="{FF2B5EF4-FFF2-40B4-BE49-F238E27FC236}">
                <a16:creationId xmlns:a16="http://schemas.microsoft.com/office/drawing/2014/main" id="{B5CB6283-106E-5562-53FE-7B43B21FA338}"/>
              </a:ext>
            </a:extLst>
          </p:cNvPr>
          <p:cNvSpPr>
            <a:spLocks noGrp="1"/>
          </p:cNvSpPr>
          <p:nvPr>
            <p:ph type="dt" sz="half" idx="15"/>
          </p:nvPr>
        </p:nvSpPr>
        <p:spPr>
          <a:xfrm>
            <a:off x="10198336" y="6318504"/>
            <a:ext cx="922246" cy="365760"/>
          </a:xfrm>
        </p:spPr>
        <p:txBody>
          <a:bodyPr/>
          <a:lstStyle/>
          <a:p>
            <a:fld id="{CD86A983-584A-47C0-8D55-107F27E09F85}" type="datetime1">
              <a:rPr lang="en-US" smtClean="0"/>
              <a:t>5/1/2025</a:t>
            </a:fld>
            <a:endParaRPr lang="en-US" dirty="0"/>
          </a:p>
        </p:txBody>
      </p:sp>
      <p:sp>
        <p:nvSpPr>
          <p:cNvPr id="5" name="Slide Number Placeholder 8">
            <a:extLst>
              <a:ext uri="{FF2B5EF4-FFF2-40B4-BE49-F238E27FC236}">
                <a16:creationId xmlns:a16="http://schemas.microsoft.com/office/drawing/2014/main" id="{0635BD84-CFC6-A3AD-28D1-51E58955357B}"/>
              </a:ext>
            </a:extLst>
          </p:cNvPr>
          <p:cNvSpPr>
            <a:spLocks noGrp="1"/>
          </p:cNvSpPr>
          <p:nvPr>
            <p:ph type="sldNum" sz="quarter" idx="17"/>
          </p:nvPr>
        </p:nvSpPr>
        <p:spPr>
          <a:xfrm>
            <a:off x="11120582" y="6318504"/>
            <a:ext cx="493776" cy="365760"/>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293603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318504"/>
            <a:ext cx="3337584" cy="365125"/>
          </a:xfrm>
        </p:spPr>
        <p:txBody>
          <a:bodyPr/>
          <a:lstStyle/>
          <a:p>
            <a:fld id="{08352BE3-0FCF-4C63-8E35-7BD4F57072CE}" type="datetime1">
              <a:rPr lang="en-US" smtClean="0"/>
              <a:t>5/1/2025</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484864" y="6318504"/>
            <a:ext cx="493776" cy="365760"/>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795073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31521" y="2295144"/>
            <a:ext cx="3490176" cy="4041648"/>
          </a:xfrm>
          <a:blipFill>
            <a:blip r:embed="rId2" cstate="email">
              <a:alphaModFix amt="80000"/>
              <a:extLst>
                <a:ext uri="{28A0092B-C50C-407E-A947-70E740481C1C}">
                  <a14:useLocalDpi xmlns:a14="http://schemas.microsoft.com/office/drawing/2010/main"/>
                </a:ext>
              </a:extLst>
            </a:blip>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C108461-CA1D-4794-AD51-4A1111E431EC}" type="datetime1">
              <a:rPr lang="en-US" smtClean="0"/>
              <a:t>5/1/2025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32839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p:nvPr>
        </p:nvSpPr>
        <p:spPr>
          <a:xfrm>
            <a:off x="0" y="0"/>
            <a:ext cx="12188952" cy="4492679"/>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p>
            <a:endParaRPr lang="en-US" dirty="0"/>
          </a:p>
        </p:txBody>
      </p:sp>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val="1"/>
              </a:ext>
            </a:extLst>
          </p:cNvPr>
          <p:cNvGrpSpPr/>
          <p:nvPr userDrawn="1"/>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C1D94DF0-746F-4885-8BFF-A9539AD6B79F}" type="datetime1">
              <a:rPr lang="en-US" smtClean="0"/>
              <a:t>5/1/2025</a:t>
            </a:fld>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r>
              <a:rPr lang="en-US" dirty="0"/>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124712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6B35BF3F-16B5-4455-9940-525560AFDC68}" type="datetime1">
              <a:rPr lang="en-US" smtClean="0"/>
              <a:t>5/1/2025</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781" r:id="rId1"/>
    <p:sldLayoutId id="2147483677" r:id="rId2"/>
    <p:sldLayoutId id="2147483782" r:id="rId3"/>
    <p:sldLayoutId id="2147483783" r:id="rId4"/>
    <p:sldLayoutId id="2147483784" r:id="rId5"/>
    <p:sldLayoutId id="2147483785" r:id="rId6"/>
    <p:sldLayoutId id="2147483712" r:id="rId7"/>
    <p:sldLayoutId id="2147483792" r:id="rId8"/>
    <p:sldLayoutId id="2147483791" r:id="rId9"/>
    <p:sldLayoutId id="2147483793" r:id="rId10"/>
    <p:sldLayoutId id="2147483794" r:id="rId11"/>
    <p:sldLayoutId id="2147483795" r:id="rId12"/>
    <p:sldLayoutId id="2147483796" r:id="rId13"/>
    <p:sldLayoutId id="2147483817" r:id="rId14"/>
    <p:sldLayoutId id="2147483797" r:id="rId15"/>
    <p:sldLayoutId id="2147483818" r:id="rId16"/>
    <p:sldLayoutId id="2147483798" r:id="rId17"/>
    <p:sldLayoutId id="2147483799" r:id="rId18"/>
    <p:sldLayoutId id="2147483729" r:id="rId19"/>
    <p:sldLayoutId id="2147483786" r:id="rId20"/>
    <p:sldLayoutId id="2147483787" r:id="rId21"/>
    <p:sldLayoutId id="2147483716" r:id="rId22"/>
    <p:sldLayoutId id="2147483788" r:id="rId23"/>
    <p:sldLayoutId id="2147483789" r:id="rId24"/>
    <p:sldLayoutId id="2147483790" r:id="rId25"/>
    <p:sldLayoutId id="2147483713" r:id="rId26"/>
    <p:sldLayoutId id="2147483732" r:id="rId27"/>
    <p:sldLayoutId id="2147483662" r:id="rId28"/>
    <p:sldLayoutId id="2147483679" r:id="rId29"/>
    <p:sldLayoutId id="2147483800" r:id="rId30"/>
    <p:sldLayoutId id="2147483680" r:id="rId31"/>
    <p:sldLayoutId id="2147483681" r:id="rId32"/>
    <p:sldLayoutId id="2147483801" r:id="rId33"/>
    <p:sldLayoutId id="2147483778" r:id="rId34"/>
    <p:sldLayoutId id="2147483803" r:id="rId35"/>
    <p:sldLayoutId id="2147483819" r:id="rId36"/>
    <p:sldLayoutId id="2147483804" r:id="rId37"/>
    <p:sldLayoutId id="2147483777" r:id="rId38"/>
    <p:sldLayoutId id="2147483805" r:id="rId39"/>
    <p:sldLayoutId id="2147483689" r:id="rId40"/>
    <p:sldLayoutId id="2147483690" r:id="rId41"/>
    <p:sldLayoutId id="2147483707" r:id="rId42"/>
    <p:sldLayoutId id="2147483708" r:id="rId43"/>
    <p:sldLayoutId id="2147483692" r:id="rId44"/>
    <p:sldLayoutId id="2147483691" r:id="rId45"/>
    <p:sldLayoutId id="2147483743" r:id="rId46"/>
    <p:sldLayoutId id="2147483744" r:id="rId47"/>
    <p:sldLayoutId id="2147483694" r:id="rId48"/>
    <p:sldLayoutId id="2147483770" r:id="rId49"/>
    <p:sldLayoutId id="2147483821" r:id="rId50"/>
    <p:sldLayoutId id="2147483769" r:id="rId51"/>
    <p:sldLayoutId id="2147483771" r:id="rId52"/>
    <p:sldLayoutId id="2147483693" r:id="rId53"/>
    <p:sldLayoutId id="2147483711" r:id="rId54"/>
    <p:sldLayoutId id="2147483672" r:id="rId55"/>
    <p:sldLayoutId id="2147483809" r:id="rId56"/>
    <p:sldLayoutId id="2147483810" r:id="rId57"/>
    <p:sldLayoutId id="2147483740" r:id="rId58"/>
    <p:sldLayoutId id="2147483779" r:id="rId59"/>
    <p:sldLayoutId id="2147483811" r:id="rId60"/>
    <p:sldLayoutId id="2147483776" r:id="rId61"/>
    <p:sldLayoutId id="2147483823" r:id="rId62"/>
    <p:sldLayoutId id="2147483816" r:id="rId63"/>
    <p:sldLayoutId id="2147483757" r:id="rId64"/>
    <p:sldLayoutId id="2147483762" r:id="rId65"/>
    <p:sldLayoutId id="2147483820" r:id="rId66"/>
    <p:sldLayoutId id="2147483764" r:id="rId67"/>
    <p:sldLayoutId id="2147483767" r:id="rId68"/>
    <p:sldLayoutId id="2147483664" r:id="rId69"/>
    <p:sldLayoutId id="2147483812" r:id="rId70"/>
    <p:sldLayoutId id="2147483665" r:id="rId71"/>
    <p:sldLayoutId id="2147483814" r:id="rId72"/>
    <p:sldLayoutId id="2147483666" r:id="rId73"/>
    <p:sldLayoutId id="2147483815" r:id="rId74"/>
    <p:sldLayoutId id="2147483667" r:id="rId75"/>
    <p:sldLayoutId id="2147483668" r:id="rId76"/>
    <p:sldLayoutId id="2147483669" r:id="rId77"/>
    <p:sldLayoutId id="2147483685" r:id="rId78"/>
    <p:sldLayoutId id="2147483822" r:id="rId79"/>
    <p:sldLayoutId id="2147483807" r:id="rId80"/>
    <p:sldLayoutId id="2147483730" r:id="rId81"/>
    <p:sldLayoutId id="2147483806" r:id="rId82"/>
    <p:sldLayoutId id="2147483824" r:id="rId83"/>
    <p:sldLayoutId id="2147483825" r:id="rId84"/>
    <p:sldLayoutId id="2147483826" r:id="rId85"/>
  </p:sldLayoutIdLst>
  <p:hf hdr="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85.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hyperlink" Target="https://blogabdulhalim.blogspot.com/2019/10/tampilan-dan-bagian-worksheet-microsoft-excel.html" TargetMode="External"/><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3" Type="http://schemas.openxmlformats.org/officeDocument/2006/relationships/hyperlink" Target="https://openwa.pressbooks.pub/msexcelbootcamp/chapter/chapter-6-distribution/" TargetMode="External"/><Relationship Id="rId2" Type="http://schemas.openxmlformats.org/officeDocument/2006/relationships/image" Target="../media/image62.png"/><Relationship Id="rId1" Type="http://schemas.openxmlformats.org/officeDocument/2006/relationships/slideLayout" Target="../slideLayouts/slideLayout81.xm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83.xml"/><Relationship Id="rId5" Type="http://schemas.openxmlformats.org/officeDocument/2006/relationships/hyperlink" Target="https://openwa.pressbooks.pub/msexcelbootcamp/chapter/chapter-2-data-input-editing/" TargetMode="Externa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hyperlink" Target="http://www.formacionprofesional.info/ms-office-2019-ya-esta-disponible/" TargetMode="External"/><Relationship Id="rId2" Type="http://schemas.openxmlformats.org/officeDocument/2006/relationships/image" Target="../media/image28.png"/><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hyperlink" Target="https://openwa.pressbooks.pub/msexcelbootcamp/chapter/chapter-8-data-imports/" TargetMode="External"/><Relationship Id="rId2" Type="http://schemas.openxmlformats.org/officeDocument/2006/relationships/image" Target="../media/image29.png"/><Relationship Id="rId1" Type="http://schemas.openxmlformats.org/officeDocument/2006/relationships/slideLayout" Target="../slideLayouts/slideLayout21.xml"/><Relationship Id="rId5" Type="http://schemas.openxmlformats.org/officeDocument/2006/relationships/hyperlink" Target="https://openwa.pressbooks.pub/msexcelbootcamp/chapter/chapter-3-data-formatting-for-analysis/" TargetMode="External"/><Relationship Id="rId4" Type="http://schemas.openxmlformats.org/officeDocument/2006/relationships/image" Target="../media/image30.jp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4.xml"/><Relationship Id="rId5" Type="http://schemas.openxmlformats.org/officeDocument/2006/relationships/hyperlink" Target="https://openwa.pressbooks.pub/msexcelbootcamp/chapter/chapter-1-microsoft-excel-overview/" TargetMode="External"/><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8.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9B74B-D1AA-E93C-107F-DE891234E4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37C194D-494A-C749-ADE8-22874E983A6F}"/>
              </a:ext>
            </a:extLst>
          </p:cNvPr>
          <p:cNvSpPr>
            <a:spLocks noGrp="1"/>
          </p:cNvSpPr>
          <p:nvPr>
            <p:ph type="ctrTitle"/>
          </p:nvPr>
        </p:nvSpPr>
        <p:spPr>
          <a:xfrm>
            <a:off x="612648" y="502920"/>
            <a:ext cx="5852160" cy="2953512"/>
          </a:xfrm>
        </p:spPr>
        <p:txBody>
          <a:bodyPr/>
          <a:lstStyle/>
          <a:p>
            <a:r>
              <a:rPr lang="en-US" dirty="0"/>
              <a:t>FORMULAS AND FUNCTIONS IN EXCEL 2021</a:t>
            </a:r>
          </a:p>
        </p:txBody>
      </p:sp>
      <p:sp>
        <p:nvSpPr>
          <p:cNvPr id="4" name="Subtitle 3">
            <a:extLst>
              <a:ext uri="{FF2B5EF4-FFF2-40B4-BE49-F238E27FC236}">
                <a16:creationId xmlns:a16="http://schemas.microsoft.com/office/drawing/2014/main" id="{09E392D8-293F-50C4-3C24-766ADA1DE998}"/>
              </a:ext>
            </a:extLst>
          </p:cNvPr>
          <p:cNvSpPr>
            <a:spLocks noGrp="1"/>
          </p:cNvSpPr>
          <p:nvPr>
            <p:ph type="subTitle" idx="1"/>
          </p:nvPr>
        </p:nvSpPr>
        <p:spPr>
          <a:xfrm>
            <a:off x="838116" y="4394256"/>
            <a:ext cx="4681728" cy="1591056"/>
          </a:xfrm>
        </p:spPr>
        <p:txBody>
          <a:bodyPr>
            <a:normAutofit/>
          </a:bodyPr>
          <a:lstStyle/>
          <a:p>
            <a:r>
              <a:rPr lang="en-US" dirty="0"/>
              <a:t>Presented by Probir Sir</a:t>
            </a:r>
          </a:p>
        </p:txBody>
      </p:sp>
      <p:sp>
        <p:nvSpPr>
          <p:cNvPr id="5" name="Date Placeholder 4">
            <a:extLst>
              <a:ext uri="{FF2B5EF4-FFF2-40B4-BE49-F238E27FC236}">
                <a16:creationId xmlns:a16="http://schemas.microsoft.com/office/drawing/2014/main" id="{CA451742-EB5B-8DCE-DCEE-D6A09AF3D8D3}"/>
              </a:ext>
            </a:extLst>
          </p:cNvPr>
          <p:cNvSpPr>
            <a:spLocks noGrp="1"/>
          </p:cNvSpPr>
          <p:nvPr>
            <p:ph type="dt" sz="half" idx="14"/>
          </p:nvPr>
        </p:nvSpPr>
        <p:spPr>
          <a:xfrm>
            <a:off x="4617720" y="6318504"/>
            <a:ext cx="2153412" cy="365760"/>
          </a:xfrm>
        </p:spPr>
        <p:txBody>
          <a:bodyPr/>
          <a:lstStyle/>
          <a:p>
            <a:fld id="{DD38C107-A3E3-4F60-AB5A-CEDBBB36405A}" type="datetime1">
              <a:rPr lang="en-US" smtClean="0"/>
              <a:t>5/1/2025</a:t>
            </a:fld>
            <a:endParaRPr lang="en-US" dirty="0"/>
          </a:p>
        </p:txBody>
      </p:sp>
      <p:sp>
        <p:nvSpPr>
          <p:cNvPr id="2" name="Slide Number Placeholder 1">
            <a:extLst>
              <a:ext uri="{FF2B5EF4-FFF2-40B4-BE49-F238E27FC236}">
                <a16:creationId xmlns:a16="http://schemas.microsoft.com/office/drawing/2014/main" id="{BD824A50-2A4E-2D2D-A6A3-A1E07B851A14}"/>
              </a:ext>
            </a:extLst>
          </p:cNvPr>
          <p:cNvSpPr>
            <a:spLocks noGrp="1"/>
          </p:cNvSpPr>
          <p:nvPr>
            <p:ph type="sldNum" sz="quarter" idx="16"/>
          </p:nvPr>
        </p:nvSpPr>
        <p:spPr/>
        <p:txBody>
          <a:bodyPr/>
          <a:lstStyle/>
          <a:p>
            <a:fld id="{CC057153-B650-4DEB-B370-79DDCFDCE934}" type="slidenum">
              <a:rPr lang="en-US" smtClean="0"/>
              <a:pPr/>
              <a:t>1</a:t>
            </a:fld>
            <a:endParaRPr lang="en-US" dirty="0"/>
          </a:p>
        </p:txBody>
      </p:sp>
      <p:pic>
        <p:nvPicPr>
          <p:cNvPr id="8" name="Picture Placeholder 7" descr="A city on a cliff above water">
            <a:extLst>
              <a:ext uri="{FF2B5EF4-FFF2-40B4-BE49-F238E27FC236}">
                <a16:creationId xmlns:a16="http://schemas.microsoft.com/office/drawing/2014/main" id="{BDB39FF8-DBD9-CB87-A570-39711336F14F}"/>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7534656" y="0"/>
            <a:ext cx="4654296" cy="6858000"/>
          </a:xfrm>
        </p:spPr>
      </p:pic>
    </p:spTree>
    <p:extLst>
      <p:ext uri="{BB962C8B-B14F-4D97-AF65-F5344CB8AC3E}">
        <p14:creationId xmlns:p14="http://schemas.microsoft.com/office/powerpoint/2010/main" val="180903570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31" presetClass="entr" presetSubtype="0"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p:cTn id="11"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4">
                                            <p:txEl>
                                              <p:pRg st="0" end="0"/>
                                            </p:txEl>
                                          </p:spTgt>
                                        </p:tgtEl>
                                      </p:cBhvr>
                                    </p:animEffect>
                                  </p:childTnLst>
                                </p:cTn>
                              </p:par>
                              <p:par>
                                <p:cTn id="15" presetID="45"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anim calcmode="lin" valueType="num">
                                      <p:cBhvr>
                                        <p:cTn id="18" dur="2000" fill="hold"/>
                                        <p:tgtEl>
                                          <p:spTgt spid="8"/>
                                        </p:tgtEl>
                                        <p:attrNameLst>
                                          <p:attrName>ppt_w</p:attrName>
                                        </p:attrNameLst>
                                      </p:cBhvr>
                                      <p:tavLst>
                                        <p:tav tm="0" fmla="#ppt_w*sin(2.5*pi*$)">
                                          <p:val>
                                            <p:fltVal val="0"/>
                                          </p:val>
                                        </p:tav>
                                        <p:tav tm="100000">
                                          <p:val>
                                            <p:fltVal val="1"/>
                                          </p:val>
                                        </p:tav>
                                      </p:tavLst>
                                    </p:anim>
                                    <p:anim calcmode="lin" valueType="num">
                                      <p:cBhvr>
                                        <p:cTn id="1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BA28-7B5B-3D59-0D23-C072A5C2A52B}"/>
              </a:ext>
            </a:extLst>
          </p:cNvPr>
          <p:cNvSpPr>
            <a:spLocks noGrp="1"/>
          </p:cNvSpPr>
          <p:nvPr>
            <p:ph type="title"/>
          </p:nvPr>
        </p:nvSpPr>
        <p:spPr>
          <a:xfrm>
            <a:off x="9016232" y="3632548"/>
            <a:ext cx="3102872" cy="2748586"/>
          </a:xfrm>
        </p:spPr>
        <p:txBody>
          <a:bodyPr>
            <a:normAutofit fontScale="90000"/>
          </a:bodyPr>
          <a:lstStyle/>
          <a:p>
            <a:r>
              <a:rPr lang="en-US" dirty="0">
                <a:solidFill>
                  <a:schemeClr val="bg1"/>
                </a:solidFill>
              </a:rPr>
              <a:t>Data Types in Excel</a:t>
            </a:r>
          </a:p>
        </p:txBody>
      </p:sp>
      <p:sp>
        <p:nvSpPr>
          <p:cNvPr id="3" name="Subtitle 2">
            <a:extLst>
              <a:ext uri="{FF2B5EF4-FFF2-40B4-BE49-F238E27FC236}">
                <a16:creationId xmlns:a16="http://schemas.microsoft.com/office/drawing/2014/main" id="{58443BCF-B6AE-B157-B5A8-60575A5F5EBF}"/>
              </a:ext>
            </a:extLst>
          </p:cNvPr>
          <p:cNvSpPr>
            <a:spLocks noGrp="1"/>
          </p:cNvSpPr>
          <p:nvPr>
            <p:ph type="body" idx="1"/>
          </p:nvPr>
        </p:nvSpPr>
        <p:spPr>
          <a:xfrm>
            <a:off x="45986" y="99394"/>
            <a:ext cx="8864196" cy="6684264"/>
          </a:xfrm>
          <a:ln/>
        </p:spPr>
        <p:style>
          <a:lnRef idx="1">
            <a:schemeClr val="accent4"/>
          </a:lnRef>
          <a:fillRef idx="3">
            <a:schemeClr val="accent4"/>
          </a:fillRef>
          <a:effectRef idx="2">
            <a:schemeClr val="accent4"/>
          </a:effectRef>
          <a:fontRef idx="minor">
            <a:schemeClr val="lt1"/>
          </a:fontRef>
        </p:style>
        <p:txBody>
          <a:bodyPr numCol="2">
            <a:noAutofit/>
          </a:bodyPr>
          <a:lstStyle/>
          <a:p>
            <a:r>
              <a:rPr lang="en-US" sz="1600" b="1" dirty="0">
                <a:solidFill>
                  <a:schemeClr val="bg1"/>
                </a:solidFill>
              </a:rPr>
              <a:t>Label: </a:t>
            </a:r>
          </a:p>
          <a:p>
            <a:pPr marL="342900" indent="-342900">
              <a:buFont typeface="Wingdings" panose="05000000000000000000" pitchFamily="2" charset="2"/>
              <a:buChar char="ü"/>
            </a:pPr>
            <a:r>
              <a:rPr lang="en-US" sz="1600" dirty="0">
                <a:solidFill>
                  <a:schemeClr val="bg1"/>
                </a:solidFill>
              </a:rPr>
              <a:t>Any text entered in Excel is called a label. </a:t>
            </a:r>
          </a:p>
          <a:p>
            <a:pPr marL="342900" indent="-342900">
              <a:buFont typeface="Wingdings" panose="05000000000000000000" pitchFamily="2" charset="2"/>
              <a:buChar char="ü"/>
            </a:pPr>
            <a:r>
              <a:rPr lang="en-US" sz="1600" dirty="0">
                <a:solidFill>
                  <a:schemeClr val="bg1"/>
                </a:solidFill>
              </a:rPr>
              <a:t>Heading of a column, title, name. </a:t>
            </a:r>
          </a:p>
          <a:p>
            <a:pPr marL="342900" indent="-342900">
              <a:buFont typeface="Wingdings" panose="05000000000000000000" pitchFamily="2" charset="2"/>
              <a:buChar char="ü"/>
            </a:pPr>
            <a:r>
              <a:rPr lang="en-US" sz="1600" dirty="0">
                <a:solidFill>
                  <a:schemeClr val="bg1"/>
                </a:solidFill>
              </a:rPr>
              <a:t>Alphabetic, Alphanumeric, symbols, characters, numbers and spaces.</a:t>
            </a:r>
          </a:p>
          <a:p>
            <a:pPr marL="342900" indent="-342900">
              <a:buFont typeface="Wingdings" panose="05000000000000000000" pitchFamily="2" charset="2"/>
              <a:buChar char="ü"/>
            </a:pPr>
            <a:r>
              <a:rPr lang="en-US" sz="1600" dirty="0">
                <a:solidFill>
                  <a:schemeClr val="bg1"/>
                </a:solidFill>
              </a:rPr>
              <a:t>Always left align.</a:t>
            </a:r>
          </a:p>
          <a:p>
            <a:pPr marL="342900" indent="-342900">
              <a:buFont typeface="Wingdings" panose="05000000000000000000" pitchFamily="2" charset="2"/>
              <a:buChar char="ü"/>
            </a:pPr>
            <a:r>
              <a:rPr lang="en-US" sz="1600" dirty="0">
                <a:solidFill>
                  <a:schemeClr val="bg1"/>
                </a:solidFill>
              </a:rPr>
              <a:t>Mathematical calculations cannot be performed. </a:t>
            </a:r>
          </a:p>
          <a:p>
            <a:r>
              <a:rPr lang="en-US" sz="1600" b="1" dirty="0">
                <a:solidFill>
                  <a:schemeClr val="bg1"/>
                </a:solidFill>
              </a:rPr>
              <a:t>Value: </a:t>
            </a:r>
          </a:p>
          <a:p>
            <a:pPr marL="342900" indent="-342900">
              <a:buFont typeface="Wingdings" panose="05000000000000000000" pitchFamily="2" charset="2"/>
              <a:buChar char="Ø"/>
            </a:pPr>
            <a:r>
              <a:rPr lang="en-US" sz="1600" dirty="0">
                <a:solidFill>
                  <a:schemeClr val="bg1"/>
                </a:solidFill>
              </a:rPr>
              <a:t>Any numeric Data including whole numbers (integers), decimal numbers, and currency values.</a:t>
            </a:r>
          </a:p>
          <a:p>
            <a:pPr marL="342900" indent="-342900">
              <a:buFont typeface="Wingdings" panose="05000000000000000000" pitchFamily="2" charset="2"/>
              <a:buChar char="Ø"/>
            </a:pPr>
            <a:r>
              <a:rPr lang="en-US" sz="1600" dirty="0">
                <a:solidFill>
                  <a:schemeClr val="bg1"/>
                </a:solidFill>
              </a:rPr>
              <a:t>Mathematical calculations are possible.</a:t>
            </a:r>
          </a:p>
          <a:p>
            <a:pPr marL="342900" indent="-342900">
              <a:buFont typeface="Wingdings" panose="05000000000000000000" pitchFamily="2" charset="2"/>
              <a:buChar char="Ø"/>
            </a:pPr>
            <a:r>
              <a:rPr lang="en-US" sz="1600" dirty="0">
                <a:solidFill>
                  <a:schemeClr val="bg1"/>
                </a:solidFill>
              </a:rPr>
              <a:t>Values are always right aligned. </a:t>
            </a:r>
          </a:p>
          <a:p>
            <a:pPr marL="342900" indent="-342900">
              <a:buFont typeface="Wingdings" panose="05000000000000000000" pitchFamily="2" charset="2"/>
              <a:buChar char="Ø"/>
            </a:pPr>
            <a:r>
              <a:rPr lang="en-US" sz="1600" dirty="0">
                <a:solidFill>
                  <a:schemeClr val="bg1"/>
                </a:solidFill>
              </a:rPr>
              <a:t> Formatting options allow you to display numbers as currency, percentages, or in other formats.</a:t>
            </a:r>
          </a:p>
          <a:p>
            <a:endParaRPr lang="en-US" sz="1600" dirty="0">
              <a:solidFill>
                <a:schemeClr val="bg1"/>
              </a:solidFill>
            </a:endParaRPr>
          </a:p>
          <a:p>
            <a:r>
              <a:rPr lang="en-US" sz="1600" b="1" dirty="0">
                <a:solidFill>
                  <a:schemeClr val="bg1"/>
                </a:solidFill>
              </a:rPr>
              <a:t>Formula:</a:t>
            </a:r>
          </a:p>
          <a:p>
            <a:pPr marL="342900" indent="-342900">
              <a:buFont typeface="Wingdings" panose="05000000000000000000" pitchFamily="2" charset="2"/>
              <a:buChar char="q"/>
            </a:pPr>
            <a:r>
              <a:rPr lang="en-US" sz="1600" dirty="0">
                <a:solidFill>
                  <a:schemeClr val="bg1"/>
                </a:solidFill>
              </a:rPr>
              <a:t>An expression that operates on the value or a range of cells and generate a result.</a:t>
            </a:r>
          </a:p>
          <a:p>
            <a:pPr marL="342900" indent="-342900">
              <a:buFont typeface="Wingdings" panose="05000000000000000000" pitchFamily="2" charset="2"/>
              <a:buChar char="q"/>
            </a:pPr>
            <a:r>
              <a:rPr lang="en-US" sz="1600" dirty="0">
                <a:solidFill>
                  <a:schemeClr val="bg1"/>
                </a:solidFill>
              </a:rPr>
              <a:t>To perform mathematical calculations, formula is entered in a cell.</a:t>
            </a:r>
          </a:p>
          <a:p>
            <a:pPr marL="342900" indent="-342900">
              <a:buFont typeface="Wingdings" panose="05000000000000000000" pitchFamily="2" charset="2"/>
              <a:buChar char="q"/>
            </a:pPr>
            <a:r>
              <a:rPr lang="en-US" sz="1600" b="1" dirty="0">
                <a:solidFill>
                  <a:schemeClr val="bg1"/>
                </a:solidFill>
              </a:rPr>
              <a:t>References</a:t>
            </a:r>
            <a:r>
              <a:rPr lang="en-US" sz="1600" dirty="0">
                <a:solidFill>
                  <a:schemeClr val="bg1"/>
                </a:solidFill>
              </a:rPr>
              <a:t>: A cell or a range of cells that is to be used in the calculations.</a:t>
            </a:r>
          </a:p>
          <a:p>
            <a:pPr marL="342900" indent="-342900">
              <a:buFont typeface="Wingdings" panose="05000000000000000000" pitchFamily="2" charset="2"/>
              <a:buChar char="q"/>
            </a:pPr>
            <a:r>
              <a:rPr lang="en-US" sz="1600" b="1" dirty="0">
                <a:solidFill>
                  <a:schemeClr val="bg1"/>
                </a:solidFill>
              </a:rPr>
              <a:t>Operators: </a:t>
            </a:r>
            <a:r>
              <a:rPr lang="en-US" sz="1600" dirty="0">
                <a:solidFill>
                  <a:schemeClr val="bg1"/>
                </a:solidFill>
              </a:rPr>
              <a:t>Symbols like +, -, *, /, ^, $, %, etc. that specify the calculations to be performed.</a:t>
            </a:r>
          </a:p>
          <a:p>
            <a:pPr marL="342900" indent="-342900">
              <a:buFont typeface="Wingdings" panose="05000000000000000000" pitchFamily="2" charset="2"/>
              <a:buChar char="q"/>
            </a:pPr>
            <a:r>
              <a:rPr lang="en-US" sz="1600" b="1" dirty="0">
                <a:solidFill>
                  <a:schemeClr val="bg1"/>
                </a:solidFill>
              </a:rPr>
              <a:t>Constants: </a:t>
            </a:r>
            <a:r>
              <a:rPr lang="en-US" sz="1600" dirty="0">
                <a:solidFill>
                  <a:schemeClr val="bg1"/>
                </a:solidFill>
              </a:rPr>
              <a:t>Numbers or values that do not change.</a:t>
            </a:r>
          </a:p>
          <a:p>
            <a:pPr marL="342900" indent="-342900">
              <a:buFont typeface="Wingdings" panose="05000000000000000000" pitchFamily="2" charset="2"/>
              <a:buChar char="q"/>
            </a:pPr>
            <a:r>
              <a:rPr lang="en-US" sz="1600" b="1" dirty="0">
                <a:solidFill>
                  <a:schemeClr val="bg1"/>
                </a:solidFill>
              </a:rPr>
              <a:t>A Formula </a:t>
            </a:r>
            <a:r>
              <a:rPr lang="en-US" sz="1600" dirty="0">
                <a:solidFill>
                  <a:schemeClr val="bg1"/>
                </a:solidFill>
              </a:rPr>
              <a:t>must begin with an ‘=‘ sign. </a:t>
            </a:r>
          </a:p>
          <a:p>
            <a:pPr marL="342900" indent="-342900">
              <a:buFont typeface="Wingdings" panose="05000000000000000000" pitchFamily="2" charset="2"/>
              <a:buChar char="q"/>
            </a:pPr>
            <a:r>
              <a:rPr lang="en-US" sz="1600" b="1" dirty="0">
                <a:solidFill>
                  <a:schemeClr val="bg1"/>
                </a:solidFill>
              </a:rPr>
              <a:t>Operators </a:t>
            </a:r>
            <a:r>
              <a:rPr lang="en-US" sz="1600" dirty="0">
                <a:solidFill>
                  <a:schemeClr val="bg1"/>
                </a:solidFill>
              </a:rPr>
              <a:t>must be included to direct the operation.</a:t>
            </a:r>
          </a:p>
          <a:p>
            <a:pPr marL="342900" indent="-342900">
              <a:buFont typeface="Wingdings" panose="05000000000000000000" pitchFamily="2" charset="2"/>
              <a:buChar char="q"/>
            </a:pPr>
            <a:r>
              <a:rPr lang="en-US" sz="1600" b="1" dirty="0">
                <a:solidFill>
                  <a:schemeClr val="bg1"/>
                </a:solidFill>
              </a:rPr>
              <a:t>The data </a:t>
            </a:r>
            <a:r>
              <a:rPr lang="en-US" sz="1600" dirty="0">
                <a:solidFill>
                  <a:schemeClr val="bg1"/>
                </a:solidFill>
              </a:rPr>
              <a:t>can be either numbers or cell addresses. </a:t>
            </a:r>
          </a:p>
          <a:p>
            <a:pPr marL="342900" indent="-342900">
              <a:buFont typeface="Wingdings" panose="05000000000000000000" pitchFamily="2" charset="2"/>
              <a:buChar char="q"/>
            </a:pPr>
            <a:r>
              <a:rPr lang="en-US" sz="1600" b="1" dirty="0">
                <a:solidFill>
                  <a:schemeClr val="bg1"/>
                </a:solidFill>
              </a:rPr>
              <a:t>A </a:t>
            </a:r>
            <a:r>
              <a:rPr lang="en-US" sz="1600" dirty="0">
                <a:solidFill>
                  <a:schemeClr val="bg1"/>
                </a:solidFill>
              </a:rPr>
              <a:t>formula can contain a maximum of 8,192 characters in length. </a:t>
            </a:r>
            <a:endParaRPr lang="en-US" sz="1600" b="1" dirty="0">
              <a:solidFill>
                <a:schemeClr val="bg1"/>
              </a:solidFill>
            </a:endParaRPr>
          </a:p>
          <a:p>
            <a:pPr marL="342900" indent="-342900">
              <a:buFont typeface="Wingdings" panose="05000000000000000000" pitchFamily="2" charset="2"/>
              <a:buChar char="q"/>
            </a:pPr>
            <a:endParaRPr lang="en-US" sz="1600" b="1" dirty="0">
              <a:solidFill>
                <a:schemeClr val="bg1"/>
              </a:solidFill>
            </a:endParaRPr>
          </a:p>
        </p:txBody>
      </p:sp>
      <p:sp>
        <p:nvSpPr>
          <p:cNvPr id="4" name="Date Placeholder 3">
            <a:extLst>
              <a:ext uri="{FF2B5EF4-FFF2-40B4-BE49-F238E27FC236}">
                <a16:creationId xmlns:a16="http://schemas.microsoft.com/office/drawing/2014/main" id="{89DE6DB8-6BE8-7C97-E61C-F94DAF2C554E}"/>
              </a:ext>
            </a:extLst>
          </p:cNvPr>
          <p:cNvSpPr>
            <a:spLocks noGrp="1"/>
          </p:cNvSpPr>
          <p:nvPr>
            <p:ph type="dt" sz="half" idx="10"/>
          </p:nvPr>
        </p:nvSpPr>
        <p:spPr/>
        <p:txBody>
          <a:bodyPr/>
          <a:lstStyle/>
          <a:p>
            <a:fld id="{AFB669B5-CAEA-4965-985A-5433764635B5}" type="datetime1">
              <a:rPr lang="en-US" smtClean="0"/>
              <a:t>5/1/2025</a:t>
            </a:fld>
            <a:endParaRPr lang="en-US" dirty="0"/>
          </a:p>
        </p:txBody>
      </p:sp>
      <p:sp>
        <p:nvSpPr>
          <p:cNvPr id="6" name="Slide Number Placeholder 5">
            <a:extLst>
              <a:ext uri="{FF2B5EF4-FFF2-40B4-BE49-F238E27FC236}">
                <a16:creationId xmlns:a16="http://schemas.microsoft.com/office/drawing/2014/main" id="{63D053D8-E943-8E14-7BB2-B2C5B1114FE4}"/>
              </a:ext>
            </a:extLst>
          </p:cNvPr>
          <p:cNvSpPr>
            <a:spLocks noGrp="1"/>
          </p:cNvSpPr>
          <p:nvPr>
            <p:ph type="sldNum" sz="quarter" idx="12"/>
          </p:nvPr>
        </p:nvSpPr>
        <p:spPr/>
        <p:txBody>
          <a:bodyPr/>
          <a:lstStyle/>
          <a:p>
            <a:fld id="{CC057153-B650-4DEB-B370-79DDCFDCE934}" type="slidenum">
              <a:rPr lang="en-US" smtClean="0"/>
              <a:pPr/>
              <a:t>10</a:t>
            </a:fld>
            <a:endParaRPr lang="en-US" dirty="0"/>
          </a:p>
        </p:txBody>
      </p:sp>
      <p:pic>
        <p:nvPicPr>
          <p:cNvPr id="13" name="Picture 12">
            <a:extLst>
              <a:ext uri="{FF2B5EF4-FFF2-40B4-BE49-F238E27FC236}">
                <a16:creationId xmlns:a16="http://schemas.microsoft.com/office/drawing/2014/main" id="{E90DD61B-A564-7900-15AD-162B57E44310}"/>
              </a:ext>
            </a:extLst>
          </p:cNvPr>
          <p:cNvPicPr>
            <a:picLocks noChangeAspect="1"/>
          </p:cNvPicPr>
          <p:nvPr/>
        </p:nvPicPr>
        <p:blipFill>
          <a:blip r:embed="rId2"/>
          <a:stretch>
            <a:fillRect/>
          </a:stretch>
        </p:blipFill>
        <p:spPr>
          <a:xfrm>
            <a:off x="9010390" y="61816"/>
            <a:ext cx="3139608" cy="3427139"/>
          </a:xfrm>
          <a:prstGeom prst="rect">
            <a:avLst/>
          </a:prstGeom>
        </p:spPr>
      </p:pic>
    </p:spTree>
    <p:extLst>
      <p:ext uri="{BB962C8B-B14F-4D97-AF65-F5344CB8AC3E}">
        <p14:creationId xmlns:p14="http://schemas.microsoft.com/office/powerpoint/2010/main" val="37627305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53" presetClass="entr" presetSubtype="16" fill="hold"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p:cTn id="2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3">
                                            <p:txEl>
                                              <p:pRg st="0" end="0"/>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4" dur="500"/>
                                        <p:tgtEl>
                                          <p:spTgt spid="3">
                                            <p:txEl>
                                              <p:pRg st="1" end="1"/>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p:cTn id="3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9" dur="500"/>
                                        <p:tgtEl>
                                          <p:spTgt spid="3">
                                            <p:txEl>
                                              <p:pRg st="2" end="2"/>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 calcmode="lin" valueType="num">
                                      <p:cBhvr>
                                        <p:cTn id="4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4" dur="500"/>
                                        <p:tgtEl>
                                          <p:spTgt spid="3">
                                            <p:txEl>
                                              <p:pRg st="3" end="3"/>
                                            </p:txEl>
                                          </p:spTgt>
                                        </p:tgtEl>
                                      </p:cBhvr>
                                    </p:animEffect>
                                  </p:childTnLst>
                                </p:cTn>
                              </p:par>
                              <p:par>
                                <p:cTn id="45" presetID="53" presetClass="entr" presetSubtype="16" fill="hold"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9" dur="500"/>
                                        <p:tgtEl>
                                          <p:spTgt spid="3">
                                            <p:txEl>
                                              <p:pRg st="4" end="4"/>
                                            </p:txEl>
                                          </p:spTgt>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4" dur="500"/>
                                        <p:tgtEl>
                                          <p:spTgt spid="3">
                                            <p:txEl>
                                              <p:pRg st="5" end="5"/>
                                            </p:txEl>
                                          </p:spTgt>
                                        </p:tgtEl>
                                      </p:cBhvr>
                                    </p:animEffect>
                                  </p:childTnLst>
                                </p:cTn>
                              </p:par>
                              <p:par>
                                <p:cTn id="55" presetID="53" presetClass="entr" presetSubtype="16" fill="hold" nodeType="with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calcmode="lin" valueType="num">
                                      <p:cBhvr>
                                        <p:cTn id="5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9" dur="500"/>
                                        <p:tgtEl>
                                          <p:spTgt spid="3">
                                            <p:txEl>
                                              <p:pRg st="6" end="6"/>
                                            </p:txEl>
                                          </p:spTgt>
                                        </p:tgtEl>
                                      </p:cBhvr>
                                    </p:animEffect>
                                  </p:childTnLst>
                                </p:cTn>
                              </p:par>
                              <p:par>
                                <p:cTn id="60" presetID="53" presetClass="entr" presetSubtype="16" fill="hold" nodeType="with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 calcmode="lin" valueType="num">
                                      <p:cBhvr>
                                        <p:cTn id="6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4" dur="500"/>
                                        <p:tgtEl>
                                          <p:spTgt spid="3">
                                            <p:txEl>
                                              <p:pRg st="7" end="7"/>
                                            </p:txEl>
                                          </p:spTgt>
                                        </p:tgtEl>
                                      </p:cBhvr>
                                    </p:animEffect>
                                  </p:childTnLst>
                                </p:cTn>
                              </p:par>
                              <p:par>
                                <p:cTn id="65" presetID="53" presetClass="entr" presetSubtype="16" fill="hold" nodeType="with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p:cTn id="6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9" dur="500"/>
                                        <p:tgtEl>
                                          <p:spTgt spid="3">
                                            <p:txEl>
                                              <p:pRg st="8" end="8"/>
                                            </p:txEl>
                                          </p:spTgt>
                                        </p:tgtEl>
                                      </p:cBhvr>
                                    </p:animEffect>
                                  </p:childTnLst>
                                </p:cTn>
                              </p:par>
                              <p:par>
                                <p:cTn id="70" presetID="53" presetClass="entr" presetSubtype="16" fill="hold" nodeType="withEffect">
                                  <p:stCondLst>
                                    <p:cond delay="0"/>
                                  </p:stCondLst>
                                  <p:childTnLst>
                                    <p:set>
                                      <p:cBhvr>
                                        <p:cTn id="71" dur="1" fill="hold">
                                          <p:stCondLst>
                                            <p:cond delay="0"/>
                                          </p:stCondLst>
                                        </p:cTn>
                                        <p:tgtEl>
                                          <p:spTgt spid="3">
                                            <p:txEl>
                                              <p:pRg st="9" end="9"/>
                                            </p:txEl>
                                          </p:spTgt>
                                        </p:tgtEl>
                                        <p:attrNameLst>
                                          <p:attrName>style.visibility</p:attrName>
                                        </p:attrNameLst>
                                      </p:cBhvr>
                                      <p:to>
                                        <p:strVal val="visible"/>
                                      </p:to>
                                    </p:set>
                                    <p:anim calcmode="lin" valueType="num">
                                      <p:cBhvr>
                                        <p:cTn id="72"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3"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4" dur="500"/>
                                        <p:tgtEl>
                                          <p:spTgt spid="3">
                                            <p:txEl>
                                              <p:pRg st="9" end="9"/>
                                            </p:txEl>
                                          </p:spTgt>
                                        </p:tgtEl>
                                      </p:cBhvr>
                                    </p:animEffect>
                                  </p:childTnLst>
                                </p:cTn>
                              </p:par>
                              <p:par>
                                <p:cTn id="75" presetID="53" presetClass="entr" presetSubtype="16" fill="hold" nodeType="with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par>
                                <p:cTn id="80" presetID="53" presetClass="entr" presetSubtype="16" fill="hold" nodeType="withEffect">
                                  <p:stCondLst>
                                    <p:cond delay="0"/>
                                  </p:stCondLst>
                                  <p:childTnLst>
                                    <p:set>
                                      <p:cBhvr>
                                        <p:cTn id="81" dur="1" fill="hold">
                                          <p:stCondLst>
                                            <p:cond delay="0"/>
                                          </p:stCondLst>
                                        </p:cTn>
                                        <p:tgtEl>
                                          <p:spTgt spid="3">
                                            <p:txEl>
                                              <p:pRg st="12" end="12"/>
                                            </p:txEl>
                                          </p:spTgt>
                                        </p:tgtEl>
                                        <p:attrNameLst>
                                          <p:attrName>style.visibility</p:attrName>
                                        </p:attrNameLst>
                                      </p:cBhvr>
                                      <p:to>
                                        <p:strVal val="visible"/>
                                      </p:to>
                                    </p:set>
                                    <p:anim calcmode="lin" valueType="num">
                                      <p:cBhvr>
                                        <p:cTn id="82"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83"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84" dur="500"/>
                                        <p:tgtEl>
                                          <p:spTgt spid="3">
                                            <p:txEl>
                                              <p:pRg st="12" end="12"/>
                                            </p:txEl>
                                          </p:spTgt>
                                        </p:tgtEl>
                                      </p:cBhvr>
                                    </p:animEffect>
                                  </p:childTnLst>
                                </p:cTn>
                              </p:par>
                              <p:par>
                                <p:cTn id="85" presetID="53" presetClass="entr" presetSubtype="16" fill="hold" nodeType="withEffect">
                                  <p:stCondLst>
                                    <p:cond delay="0"/>
                                  </p:stCondLst>
                                  <p:childTnLst>
                                    <p:set>
                                      <p:cBhvr>
                                        <p:cTn id="86" dur="1" fill="hold">
                                          <p:stCondLst>
                                            <p:cond delay="0"/>
                                          </p:stCondLst>
                                        </p:cTn>
                                        <p:tgtEl>
                                          <p:spTgt spid="3">
                                            <p:txEl>
                                              <p:pRg st="13" end="13"/>
                                            </p:txEl>
                                          </p:spTgt>
                                        </p:tgtEl>
                                        <p:attrNameLst>
                                          <p:attrName>style.visibility</p:attrName>
                                        </p:attrNameLst>
                                      </p:cBhvr>
                                      <p:to>
                                        <p:strVal val="visible"/>
                                      </p:to>
                                    </p:set>
                                    <p:anim calcmode="lin" valueType="num">
                                      <p:cBhvr>
                                        <p:cTn id="87"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88"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89" dur="500"/>
                                        <p:tgtEl>
                                          <p:spTgt spid="3">
                                            <p:txEl>
                                              <p:pRg st="13" end="13"/>
                                            </p:txEl>
                                          </p:spTgt>
                                        </p:tgtEl>
                                      </p:cBhvr>
                                    </p:animEffect>
                                  </p:childTnLst>
                                </p:cTn>
                              </p:par>
                              <p:par>
                                <p:cTn id="90" presetID="53" presetClass="entr" presetSubtype="16" fill="hold" nodeType="withEffect">
                                  <p:stCondLst>
                                    <p:cond delay="0"/>
                                  </p:stCondLst>
                                  <p:childTnLst>
                                    <p:set>
                                      <p:cBhvr>
                                        <p:cTn id="91" dur="1" fill="hold">
                                          <p:stCondLst>
                                            <p:cond delay="0"/>
                                          </p:stCondLst>
                                        </p:cTn>
                                        <p:tgtEl>
                                          <p:spTgt spid="3">
                                            <p:txEl>
                                              <p:pRg st="14" end="14"/>
                                            </p:txEl>
                                          </p:spTgt>
                                        </p:tgtEl>
                                        <p:attrNameLst>
                                          <p:attrName>style.visibility</p:attrName>
                                        </p:attrNameLst>
                                      </p:cBhvr>
                                      <p:to>
                                        <p:strVal val="visible"/>
                                      </p:to>
                                    </p:set>
                                    <p:anim calcmode="lin" valueType="num">
                                      <p:cBhvr>
                                        <p:cTn id="92"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93" dur="500" fill="hold"/>
                                        <p:tgtEl>
                                          <p:spTgt spid="3">
                                            <p:txEl>
                                              <p:pRg st="14" end="14"/>
                                            </p:txEl>
                                          </p:spTgt>
                                        </p:tgtEl>
                                        <p:attrNameLst>
                                          <p:attrName>ppt_h</p:attrName>
                                        </p:attrNameLst>
                                      </p:cBhvr>
                                      <p:tavLst>
                                        <p:tav tm="0">
                                          <p:val>
                                            <p:fltVal val="0"/>
                                          </p:val>
                                        </p:tav>
                                        <p:tav tm="100000">
                                          <p:val>
                                            <p:strVal val="#ppt_h"/>
                                          </p:val>
                                        </p:tav>
                                      </p:tavLst>
                                    </p:anim>
                                    <p:animEffect transition="in" filter="fade">
                                      <p:cBhvr>
                                        <p:cTn id="94" dur="500"/>
                                        <p:tgtEl>
                                          <p:spTgt spid="3">
                                            <p:txEl>
                                              <p:pRg st="14" end="14"/>
                                            </p:txEl>
                                          </p:spTgt>
                                        </p:tgtEl>
                                      </p:cBhvr>
                                    </p:animEffect>
                                  </p:childTnLst>
                                </p:cTn>
                              </p:par>
                              <p:par>
                                <p:cTn id="95" presetID="53" presetClass="entr" presetSubtype="16" fill="hold" nodeType="with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p:cTn id="97" dur="5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98" dur="500" fill="hold"/>
                                        <p:tgtEl>
                                          <p:spTgt spid="3">
                                            <p:txEl>
                                              <p:pRg st="15" end="15"/>
                                            </p:txEl>
                                          </p:spTgt>
                                        </p:tgtEl>
                                        <p:attrNameLst>
                                          <p:attrName>ppt_h</p:attrName>
                                        </p:attrNameLst>
                                      </p:cBhvr>
                                      <p:tavLst>
                                        <p:tav tm="0">
                                          <p:val>
                                            <p:fltVal val="0"/>
                                          </p:val>
                                        </p:tav>
                                        <p:tav tm="100000">
                                          <p:val>
                                            <p:strVal val="#ppt_h"/>
                                          </p:val>
                                        </p:tav>
                                      </p:tavLst>
                                    </p:anim>
                                    <p:animEffect transition="in" filter="fade">
                                      <p:cBhvr>
                                        <p:cTn id="99" dur="500"/>
                                        <p:tgtEl>
                                          <p:spTgt spid="3">
                                            <p:txEl>
                                              <p:pRg st="15" end="15"/>
                                            </p:txEl>
                                          </p:spTgt>
                                        </p:tgtEl>
                                      </p:cBhvr>
                                    </p:animEffect>
                                  </p:childTnLst>
                                </p:cTn>
                              </p:par>
                              <p:par>
                                <p:cTn id="100" presetID="53" presetClass="entr" presetSubtype="16" fill="hold" nodeType="withEffect">
                                  <p:stCondLst>
                                    <p:cond delay="0"/>
                                  </p:stCondLst>
                                  <p:childTnLst>
                                    <p:set>
                                      <p:cBhvr>
                                        <p:cTn id="101" dur="1" fill="hold">
                                          <p:stCondLst>
                                            <p:cond delay="0"/>
                                          </p:stCondLst>
                                        </p:cTn>
                                        <p:tgtEl>
                                          <p:spTgt spid="3">
                                            <p:txEl>
                                              <p:pRg st="16" end="16"/>
                                            </p:txEl>
                                          </p:spTgt>
                                        </p:tgtEl>
                                        <p:attrNameLst>
                                          <p:attrName>style.visibility</p:attrName>
                                        </p:attrNameLst>
                                      </p:cBhvr>
                                      <p:to>
                                        <p:strVal val="visible"/>
                                      </p:to>
                                    </p:set>
                                    <p:anim calcmode="lin" valueType="num">
                                      <p:cBhvr>
                                        <p:cTn id="102" dur="5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103" dur="500" fill="hold"/>
                                        <p:tgtEl>
                                          <p:spTgt spid="3">
                                            <p:txEl>
                                              <p:pRg st="16" end="16"/>
                                            </p:txEl>
                                          </p:spTgt>
                                        </p:tgtEl>
                                        <p:attrNameLst>
                                          <p:attrName>ppt_h</p:attrName>
                                        </p:attrNameLst>
                                      </p:cBhvr>
                                      <p:tavLst>
                                        <p:tav tm="0">
                                          <p:val>
                                            <p:fltVal val="0"/>
                                          </p:val>
                                        </p:tav>
                                        <p:tav tm="100000">
                                          <p:val>
                                            <p:strVal val="#ppt_h"/>
                                          </p:val>
                                        </p:tav>
                                      </p:tavLst>
                                    </p:anim>
                                    <p:animEffect transition="in" filter="fade">
                                      <p:cBhvr>
                                        <p:cTn id="104" dur="500"/>
                                        <p:tgtEl>
                                          <p:spTgt spid="3">
                                            <p:txEl>
                                              <p:pRg st="16" end="16"/>
                                            </p:txEl>
                                          </p:spTgt>
                                        </p:tgtEl>
                                      </p:cBhvr>
                                    </p:animEffect>
                                  </p:childTnLst>
                                </p:cTn>
                              </p:par>
                              <p:par>
                                <p:cTn id="105" presetID="53" presetClass="entr" presetSubtype="16" fill="hold" nodeType="withEffect">
                                  <p:stCondLst>
                                    <p:cond delay="0"/>
                                  </p:stCondLst>
                                  <p:childTnLst>
                                    <p:set>
                                      <p:cBhvr>
                                        <p:cTn id="106" dur="1" fill="hold">
                                          <p:stCondLst>
                                            <p:cond delay="0"/>
                                          </p:stCondLst>
                                        </p:cTn>
                                        <p:tgtEl>
                                          <p:spTgt spid="3">
                                            <p:txEl>
                                              <p:pRg st="17" end="17"/>
                                            </p:txEl>
                                          </p:spTgt>
                                        </p:tgtEl>
                                        <p:attrNameLst>
                                          <p:attrName>style.visibility</p:attrName>
                                        </p:attrNameLst>
                                      </p:cBhvr>
                                      <p:to>
                                        <p:strVal val="visible"/>
                                      </p:to>
                                    </p:set>
                                    <p:anim calcmode="lin" valueType="num">
                                      <p:cBhvr>
                                        <p:cTn id="107" dur="500" fill="hold"/>
                                        <p:tgtEl>
                                          <p:spTgt spid="3">
                                            <p:txEl>
                                              <p:pRg st="17" end="17"/>
                                            </p:txEl>
                                          </p:spTgt>
                                        </p:tgtEl>
                                        <p:attrNameLst>
                                          <p:attrName>ppt_w</p:attrName>
                                        </p:attrNameLst>
                                      </p:cBhvr>
                                      <p:tavLst>
                                        <p:tav tm="0">
                                          <p:val>
                                            <p:fltVal val="0"/>
                                          </p:val>
                                        </p:tav>
                                        <p:tav tm="100000">
                                          <p:val>
                                            <p:strVal val="#ppt_w"/>
                                          </p:val>
                                        </p:tav>
                                      </p:tavLst>
                                    </p:anim>
                                    <p:anim calcmode="lin" valueType="num">
                                      <p:cBhvr>
                                        <p:cTn id="108" dur="500" fill="hold"/>
                                        <p:tgtEl>
                                          <p:spTgt spid="3">
                                            <p:txEl>
                                              <p:pRg st="17" end="17"/>
                                            </p:txEl>
                                          </p:spTgt>
                                        </p:tgtEl>
                                        <p:attrNameLst>
                                          <p:attrName>ppt_h</p:attrName>
                                        </p:attrNameLst>
                                      </p:cBhvr>
                                      <p:tavLst>
                                        <p:tav tm="0">
                                          <p:val>
                                            <p:fltVal val="0"/>
                                          </p:val>
                                        </p:tav>
                                        <p:tav tm="100000">
                                          <p:val>
                                            <p:strVal val="#ppt_h"/>
                                          </p:val>
                                        </p:tav>
                                      </p:tavLst>
                                    </p:anim>
                                    <p:animEffect transition="in" filter="fade">
                                      <p:cBhvr>
                                        <p:cTn id="109" dur="500"/>
                                        <p:tgtEl>
                                          <p:spTgt spid="3">
                                            <p:txEl>
                                              <p:pRg st="17" end="17"/>
                                            </p:txEl>
                                          </p:spTgt>
                                        </p:tgtEl>
                                      </p:cBhvr>
                                    </p:animEffect>
                                  </p:childTnLst>
                                </p:cTn>
                              </p:par>
                              <p:par>
                                <p:cTn id="110" presetID="53" presetClass="entr" presetSubtype="16" fill="hold" nodeType="withEffect">
                                  <p:stCondLst>
                                    <p:cond delay="0"/>
                                  </p:stCondLst>
                                  <p:childTnLst>
                                    <p:set>
                                      <p:cBhvr>
                                        <p:cTn id="111" dur="1" fill="hold">
                                          <p:stCondLst>
                                            <p:cond delay="0"/>
                                          </p:stCondLst>
                                        </p:cTn>
                                        <p:tgtEl>
                                          <p:spTgt spid="3">
                                            <p:txEl>
                                              <p:pRg st="18" end="18"/>
                                            </p:txEl>
                                          </p:spTgt>
                                        </p:tgtEl>
                                        <p:attrNameLst>
                                          <p:attrName>style.visibility</p:attrName>
                                        </p:attrNameLst>
                                      </p:cBhvr>
                                      <p:to>
                                        <p:strVal val="visible"/>
                                      </p:to>
                                    </p:set>
                                    <p:anim calcmode="lin" valueType="num">
                                      <p:cBhvr>
                                        <p:cTn id="112" dur="500" fill="hold"/>
                                        <p:tgtEl>
                                          <p:spTgt spid="3">
                                            <p:txEl>
                                              <p:pRg st="18" end="18"/>
                                            </p:txEl>
                                          </p:spTgt>
                                        </p:tgtEl>
                                        <p:attrNameLst>
                                          <p:attrName>ppt_w</p:attrName>
                                        </p:attrNameLst>
                                      </p:cBhvr>
                                      <p:tavLst>
                                        <p:tav tm="0">
                                          <p:val>
                                            <p:fltVal val="0"/>
                                          </p:val>
                                        </p:tav>
                                        <p:tav tm="100000">
                                          <p:val>
                                            <p:strVal val="#ppt_w"/>
                                          </p:val>
                                        </p:tav>
                                      </p:tavLst>
                                    </p:anim>
                                    <p:anim calcmode="lin" valueType="num">
                                      <p:cBhvr>
                                        <p:cTn id="113" dur="500" fill="hold"/>
                                        <p:tgtEl>
                                          <p:spTgt spid="3">
                                            <p:txEl>
                                              <p:pRg st="18" end="18"/>
                                            </p:txEl>
                                          </p:spTgt>
                                        </p:tgtEl>
                                        <p:attrNameLst>
                                          <p:attrName>ppt_h</p:attrName>
                                        </p:attrNameLst>
                                      </p:cBhvr>
                                      <p:tavLst>
                                        <p:tav tm="0">
                                          <p:val>
                                            <p:fltVal val="0"/>
                                          </p:val>
                                        </p:tav>
                                        <p:tav tm="100000">
                                          <p:val>
                                            <p:strVal val="#ppt_h"/>
                                          </p:val>
                                        </p:tav>
                                      </p:tavLst>
                                    </p:anim>
                                    <p:animEffect transition="in" filter="fade">
                                      <p:cBhvr>
                                        <p:cTn id="114" dur="500"/>
                                        <p:tgtEl>
                                          <p:spTgt spid="3">
                                            <p:txEl>
                                              <p:pRg st="18" end="18"/>
                                            </p:txEl>
                                          </p:spTgt>
                                        </p:tgtEl>
                                      </p:cBhvr>
                                    </p:animEffect>
                                  </p:childTnLst>
                                </p:cTn>
                              </p:par>
                              <p:par>
                                <p:cTn id="115" presetID="53" presetClass="entr" presetSubtype="16" fill="hold" nodeType="withEffect">
                                  <p:stCondLst>
                                    <p:cond delay="0"/>
                                  </p:stCondLst>
                                  <p:childTnLst>
                                    <p:set>
                                      <p:cBhvr>
                                        <p:cTn id="116" dur="1" fill="hold">
                                          <p:stCondLst>
                                            <p:cond delay="0"/>
                                          </p:stCondLst>
                                        </p:cTn>
                                        <p:tgtEl>
                                          <p:spTgt spid="3">
                                            <p:txEl>
                                              <p:pRg st="19" end="19"/>
                                            </p:txEl>
                                          </p:spTgt>
                                        </p:tgtEl>
                                        <p:attrNameLst>
                                          <p:attrName>style.visibility</p:attrName>
                                        </p:attrNameLst>
                                      </p:cBhvr>
                                      <p:to>
                                        <p:strVal val="visible"/>
                                      </p:to>
                                    </p:set>
                                    <p:anim calcmode="lin" valueType="num">
                                      <p:cBhvr>
                                        <p:cTn id="117" dur="500" fill="hold"/>
                                        <p:tgtEl>
                                          <p:spTgt spid="3">
                                            <p:txEl>
                                              <p:pRg st="19" end="19"/>
                                            </p:txEl>
                                          </p:spTgt>
                                        </p:tgtEl>
                                        <p:attrNameLst>
                                          <p:attrName>ppt_w</p:attrName>
                                        </p:attrNameLst>
                                      </p:cBhvr>
                                      <p:tavLst>
                                        <p:tav tm="0">
                                          <p:val>
                                            <p:fltVal val="0"/>
                                          </p:val>
                                        </p:tav>
                                        <p:tav tm="100000">
                                          <p:val>
                                            <p:strVal val="#ppt_w"/>
                                          </p:val>
                                        </p:tav>
                                      </p:tavLst>
                                    </p:anim>
                                    <p:anim calcmode="lin" valueType="num">
                                      <p:cBhvr>
                                        <p:cTn id="118" dur="500" fill="hold"/>
                                        <p:tgtEl>
                                          <p:spTgt spid="3">
                                            <p:txEl>
                                              <p:pRg st="19" end="19"/>
                                            </p:txEl>
                                          </p:spTgt>
                                        </p:tgtEl>
                                        <p:attrNameLst>
                                          <p:attrName>ppt_h</p:attrName>
                                        </p:attrNameLst>
                                      </p:cBhvr>
                                      <p:tavLst>
                                        <p:tav tm="0">
                                          <p:val>
                                            <p:fltVal val="0"/>
                                          </p:val>
                                        </p:tav>
                                        <p:tav tm="100000">
                                          <p:val>
                                            <p:strVal val="#ppt_h"/>
                                          </p:val>
                                        </p:tav>
                                      </p:tavLst>
                                    </p:anim>
                                    <p:animEffect transition="in" filter="fade">
                                      <p:cBhvr>
                                        <p:cTn id="119" dur="500"/>
                                        <p:tgtEl>
                                          <p:spTgt spid="3">
                                            <p:txEl>
                                              <p:pRg st="19" end="19"/>
                                            </p:txEl>
                                          </p:spTgt>
                                        </p:tgtEl>
                                      </p:cBhvr>
                                    </p:animEffect>
                                  </p:childTnLst>
                                </p:cTn>
                              </p:par>
                              <p:par>
                                <p:cTn id="120" presetID="53" presetClass="entr" presetSubtype="16" fill="hold" nodeType="withEffect">
                                  <p:stCondLst>
                                    <p:cond delay="0"/>
                                  </p:stCondLst>
                                  <p:childTnLst>
                                    <p:set>
                                      <p:cBhvr>
                                        <p:cTn id="121" dur="1" fill="hold">
                                          <p:stCondLst>
                                            <p:cond delay="0"/>
                                          </p:stCondLst>
                                        </p:cTn>
                                        <p:tgtEl>
                                          <p:spTgt spid="3">
                                            <p:txEl>
                                              <p:pRg st="20" end="20"/>
                                            </p:txEl>
                                          </p:spTgt>
                                        </p:tgtEl>
                                        <p:attrNameLst>
                                          <p:attrName>style.visibility</p:attrName>
                                        </p:attrNameLst>
                                      </p:cBhvr>
                                      <p:to>
                                        <p:strVal val="visible"/>
                                      </p:to>
                                    </p:set>
                                    <p:anim calcmode="lin" valueType="num">
                                      <p:cBhvr>
                                        <p:cTn id="122" dur="500" fill="hold"/>
                                        <p:tgtEl>
                                          <p:spTgt spid="3">
                                            <p:txEl>
                                              <p:pRg st="20" end="20"/>
                                            </p:txEl>
                                          </p:spTgt>
                                        </p:tgtEl>
                                        <p:attrNameLst>
                                          <p:attrName>ppt_w</p:attrName>
                                        </p:attrNameLst>
                                      </p:cBhvr>
                                      <p:tavLst>
                                        <p:tav tm="0">
                                          <p:val>
                                            <p:fltVal val="0"/>
                                          </p:val>
                                        </p:tav>
                                        <p:tav tm="100000">
                                          <p:val>
                                            <p:strVal val="#ppt_w"/>
                                          </p:val>
                                        </p:tav>
                                      </p:tavLst>
                                    </p:anim>
                                    <p:anim calcmode="lin" valueType="num">
                                      <p:cBhvr>
                                        <p:cTn id="123" dur="500" fill="hold"/>
                                        <p:tgtEl>
                                          <p:spTgt spid="3">
                                            <p:txEl>
                                              <p:pRg st="20" end="20"/>
                                            </p:txEl>
                                          </p:spTgt>
                                        </p:tgtEl>
                                        <p:attrNameLst>
                                          <p:attrName>ppt_h</p:attrName>
                                        </p:attrNameLst>
                                      </p:cBhvr>
                                      <p:tavLst>
                                        <p:tav tm="0">
                                          <p:val>
                                            <p:fltVal val="0"/>
                                          </p:val>
                                        </p:tav>
                                        <p:tav tm="100000">
                                          <p:val>
                                            <p:strVal val="#ppt_h"/>
                                          </p:val>
                                        </p:tav>
                                      </p:tavLst>
                                    </p:anim>
                                    <p:animEffect transition="in" filter="fade">
                                      <p:cBhvr>
                                        <p:cTn id="124" dur="500"/>
                                        <p:tgtEl>
                                          <p:spTgt spid="3">
                                            <p:txEl>
                                              <p:pRg st="20" end="20"/>
                                            </p:txEl>
                                          </p:spTgt>
                                        </p:tgtEl>
                                      </p:cBhvr>
                                    </p:animEffect>
                                  </p:childTnLst>
                                </p:cTn>
                              </p:par>
                              <p:par>
                                <p:cTn id="125" presetID="53" presetClass="entr" presetSubtype="16" fill="hold" nodeType="withEffect">
                                  <p:stCondLst>
                                    <p:cond delay="0"/>
                                  </p:stCondLst>
                                  <p:childTnLst>
                                    <p:set>
                                      <p:cBhvr>
                                        <p:cTn id="126" dur="1" fill="hold">
                                          <p:stCondLst>
                                            <p:cond delay="0"/>
                                          </p:stCondLst>
                                        </p:cTn>
                                        <p:tgtEl>
                                          <p:spTgt spid="3">
                                            <p:txEl>
                                              <p:pRg st="21" end="21"/>
                                            </p:txEl>
                                          </p:spTgt>
                                        </p:tgtEl>
                                        <p:attrNameLst>
                                          <p:attrName>style.visibility</p:attrName>
                                        </p:attrNameLst>
                                      </p:cBhvr>
                                      <p:to>
                                        <p:strVal val="visible"/>
                                      </p:to>
                                    </p:set>
                                    <p:anim calcmode="lin" valueType="num">
                                      <p:cBhvr>
                                        <p:cTn id="127" dur="500" fill="hold"/>
                                        <p:tgtEl>
                                          <p:spTgt spid="3">
                                            <p:txEl>
                                              <p:pRg st="21" end="21"/>
                                            </p:txEl>
                                          </p:spTgt>
                                        </p:tgtEl>
                                        <p:attrNameLst>
                                          <p:attrName>ppt_w</p:attrName>
                                        </p:attrNameLst>
                                      </p:cBhvr>
                                      <p:tavLst>
                                        <p:tav tm="0">
                                          <p:val>
                                            <p:fltVal val="0"/>
                                          </p:val>
                                        </p:tav>
                                        <p:tav tm="100000">
                                          <p:val>
                                            <p:strVal val="#ppt_w"/>
                                          </p:val>
                                        </p:tav>
                                      </p:tavLst>
                                    </p:anim>
                                    <p:anim calcmode="lin" valueType="num">
                                      <p:cBhvr>
                                        <p:cTn id="128" dur="500" fill="hold"/>
                                        <p:tgtEl>
                                          <p:spTgt spid="3">
                                            <p:txEl>
                                              <p:pRg st="21" end="21"/>
                                            </p:txEl>
                                          </p:spTgt>
                                        </p:tgtEl>
                                        <p:attrNameLst>
                                          <p:attrName>ppt_h</p:attrName>
                                        </p:attrNameLst>
                                      </p:cBhvr>
                                      <p:tavLst>
                                        <p:tav tm="0">
                                          <p:val>
                                            <p:fltVal val="0"/>
                                          </p:val>
                                        </p:tav>
                                        <p:tav tm="100000">
                                          <p:val>
                                            <p:strVal val="#ppt_h"/>
                                          </p:val>
                                        </p:tav>
                                      </p:tavLst>
                                    </p:anim>
                                    <p:animEffect transition="in" filter="fade">
                                      <p:cBhvr>
                                        <p:cTn id="129" dur="5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0F23-1809-2CC4-1A94-F826616D2DF4}"/>
              </a:ext>
            </a:extLst>
          </p:cNvPr>
          <p:cNvSpPr>
            <a:spLocks noGrp="1"/>
          </p:cNvSpPr>
          <p:nvPr>
            <p:ph type="title"/>
          </p:nvPr>
        </p:nvSpPr>
        <p:spPr>
          <a:xfrm>
            <a:off x="220892" y="124506"/>
            <a:ext cx="3434654" cy="1053700"/>
          </a:xfrm>
        </p:spPr>
        <p:style>
          <a:lnRef idx="3">
            <a:schemeClr val="lt1"/>
          </a:lnRef>
          <a:fillRef idx="1">
            <a:schemeClr val="accent2"/>
          </a:fillRef>
          <a:effectRef idx="1">
            <a:schemeClr val="accent2"/>
          </a:effectRef>
          <a:fontRef idx="minor">
            <a:schemeClr val="lt1"/>
          </a:fontRef>
        </p:style>
        <p:txBody>
          <a:bodyPr/>
          <a:lstStyle/>
          <a:p>
            <a:pPr algn="ctr"/>
            <a:r>
              <a:rPr lang="en-US" dirty="0"/>
              <a:t>Operators in Excel 2021</a:t>
            </a:r>
          </a:p>
        </p:txBody>
      </p:sp>
      <p:pic>
        <p:nvPicPr>
          <p:cNvPr id="6" name="Picture Placeholder 5" descr="A group of people reaching for bubbles">
            <a:extLst>
              <a:ext uri="{FF2B5EF4-FFF2-40B4-BE49-F238E27FC236}">
                <a16:creationId xmlns:a16="http://schemas.microsoft.com/office/drawing/2014/main" id="{5EDC9A94-11B4-12E2-EF45-A79B30FF7786}"/>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125223" y="3262442"/>
            <a:ext cx="3636010" cy="3453628"/>
          </a:xfrm>
        </p:spPr>
      </p:pic>
      <p:sp>
        <p:nvSpPr>
          <p:cNvPr id="4" name="Content Placeholder 3">
            <a:extLst>
              <a:ext uri="{FF2B5EF4-FFF2-40B4-BE49-F238E27FC236}">
                <a16:creationId xmlns:a16="http://schemas.microsoft.com/office/drawing/2014/main" id="{CBAD71A6-1036-A099-9BDF-27C11F75648B}"/>
              </a:ext>
            </a:extLst>
          </p:cNvPr>
          <p:cNvSpPr>
            <a:spLocks noGrp="1"/>
          </p:cNvSpPr>
          <p:nvPr>
            <p:ph sz="quarter" idx="14"/>
          </p:nvPr>
        </p:nvSpPr>
        <p:spPr>
          <a:xfrm>
            <a:off x="3782827" y="25052"/>
            <a:ext cx="8409173" cy="6318504"/>
          </a:xfrm>
        </p:spPr>
        <p:style>
          <a:lnRef idx="3">
            <a:schemeClr val="lt1"/>
          </a:lnRef>
          <a:fillRef idx="1">
            <a:schemeClr val="accent5"/>
          </a:fillRef>
          <a:effectRef idx="1">
            <a:schemeClr val="accent5"/>
          </a:effectRef>
          <a:fontRef idx="minor">
            <a:schemeClr val="lt1"/>
          </a:fontRef>
        </p:style>
        <p:txBody>
          <a:bodyPr numCol="2">
            <a:noAutofit/>
          </a:bodyPr>
          <a:lstStyle/>
          <a:p>
            <a:pPr marL="0" indent="0">
              <a:buNone/>
            </a:pPr>
            <a:r>
              <a:rPr lang="en-US" dirty="0">
                <a:solidFill>
                  <a:schemeClr val="bg1"/>
                </a:solidFill>
              </a:rPr>
              <a:t>In Excel, operators are symbols that tell the software what type of calculation to perform. There are three main types of operators: arithmetic, comparison, and reference. Text concatenation is another type. </a:t>
            </a:r>
          </a:p>
          <a:p>
            <a:pPr marL="0" indent="0">
              <a:buNone/>
            </a:pPr>
            <a:r>
              <a:rPr lang="en-US" b="1" dirty="0">
                <a:solidFill>
                  <a:schemeClr val="bg1"/>
                </a:solidFill>
              </a:rPr>
              <a:t>Arithmetic Operators:</a:t>
            </a:r>
          </a:p>
          <a:p>
            <a:pPr>
              <a:buFont typeface="Courier New" panose="02070309020205020404" pitchFamily="49" charset="0"/>
              <a:buChar char="o"/>
            </a:pPr>
            <a:r>
              <a:rPr lang="en-US" b="1" dirty="0">
                <a:solidFill>
                  <a:schemeClr val="bg1"/>
                </a:solidFill>
              </a:rPr>
              <a:t>+  </a:t>
            </a:r>
            <a:r>
              <a:rPr lang="en-IN" b="0" i="0" dirty="0">
                <a:solidFill>
                  <a:schemeClr val="bg1"/>
                </a:solidFill>
                <a:effectLst/>
                <a:latin typeface="Aptos Display" panose="020B0004020202020204" pitchFamily="34" charset="0"/>
              </a:rPr>
              <a:t>Addition</a:t>
            </a:r>
          </a:p>
          <a:p>
            <a:pPr>
              <a:buFont typeface="Courier New" panose="02070309020205020404" pitchFamily="49" charset="0"/>
              <a:buChar char="o"/>
            </a:pPr>
            <a:r>
              <a:rPr lang="en-US" b="1" dirty="0">
                <a:solidFill>
                  <a:schemeClr val="bg1"/>
                </a:solidFill>
              </a:rPr>
              <a:t>-  </a:t>
            </a:r>
            <a:r>
              <a:rPr lang="en-US" dirty="0">
                <a:solidFill>
                  <a:schemeClr val="bg1"/>
                </a:solidFill>
                <a:latin typeface="Aptos Display" panose="020B0004020202020204" pitchFamily="34" charset="0"/>
              </a:rPr>
              <a:t>Subtraction</a:t>
            </a:r>
          </a:p>
          <a:p>
            <a:pPr>
              <a:buFont typeface="Courier New" panose="02070309020205020404" pitchFamily="49" charset="0"/>
              <a:buChar char="o"/>
            </a:pPr>
            <a:r>
              <a:rPr lang="en-US" dirty="0">
                <a:solidFill>
                  <a:schemeClr val="bg1"/>
                </a:solidFill>
                <a:latin typeface="Aptos Display" panose="020B0004020202020204" pitchFamily="34" charset="0"/>
              </a:rPr>
              <a:t>*  Multiplication</a:t>
            </a:r>
          </a:p>
          <a:p>
            <a:pPr>
              <a:buFont typeface="Courier New" panose="02070309020205020404" pitchFamily="49" charset="0"/>
              <a:buChar char="o"/>
            </a:pPr>
            <a:r>
              <a:rPr lang="en-US" dirty="0">
                <a:solidFill>
                  <a:schemeClr val="bg1"/>
                </a:solidFill>
                <a:latin typeface="Aptos Display" panose="020B0004020202020204" pitchFamily="34" charset="0"/>
              </a:rPr>
              <a:t>/  Division</a:t>
            </a:r>
          </a:p>
          <a:p>
            <a:pPr>
              <a:buFont typeface="Courier New" panose="02070309020205020404" pitchFamily="49" charset="0"/>
              <a:buChar char="o"/>
            </a:pPr>
            <a:r>
              <a:rPr lang="en-US" dirty="0">
                <a:solidFill>
                  <a:schemeClr val="bg1"/>
                </a:solidFill>
                <a:latin typeface="Aptos Display" panose="020B0004020202020204" pitchFamily="34" charset="0"/>
              </a:rPr>
              <a:t>^  Exponentiation</a:t>
            </a:r>
          </a:p>
          <a:p>
            <a:pPr>
              <a:buFont typeface="Courier New" panose="02070309020205020404" pitchFamily="49" charset="0"/>
              <a:buChar char="o"/>
            </a:pPr>
            <a:r>
              <a:rPr lang="en-US" dirty="0">
                <a:solidFill>
                  <a:schemeClr val="bg1"/>
                </a:solidFill>
                <a:latin typeface="Aptos Display" panose="020B0004020202020204" pitchFamily="34" charset="0"/>
              </a:rPr>
              <a:t>%  Percentage </a:t>
            </a:r>
          </a:p>
          <a:p>
            <a:pPr marL="0" indent="0">
              <a:buNone/>
            </a:pPr>
            <a:r>
              <a:rPr lang="en-US" b="1" dirty="0">
                <a:solidFill>
                  <a:schemeClr val="bg1"/>
                </a:solidFill>
              </a:rPr>
              <a:t>Comparison Operators: </a:t>
            </a:r>
            <a:endParaRPr lang="en-US" dirty="0">
              <a:solidFill>
                <a:schemeClr val="bg1"/>
              </a:solidFill>
            </a:endParaRPr>
          </a:p>
          <a:p>
            <a:r>
              <a:rPr lang="en-US" dirty="0">
                <a:solidFill>
                  <a:schemeClr val="bg1"/>
                </a:solidFill>
              </a:rPr>
              <a:t>=  Equals to</a:t>
            </a:r>
          </a:p>
          <a:p>
            <a:r>
              <a:rPr lang="en-US" dirty="0">
                <a:solidFill>
                  <a:schemeClr val="bg1"/>
                </a:solidFill>
              </a:rPr>
              <a:t>&gt;  Greater than</a:t>
            </a:r>
          </a:p>
          <a:p>
            <a:r>
              <a:rPr lang="en-US" dirty="0">
                <a:solidFill>
                  <a:schemeClr val="bg1"/>
                </a:solidFill>
              </a:rPr>
              <a:t>&gt;=  Greater than or equal to</a:t>
            </a:r>
          </a:p>
          <a:p>
            <a:r>
              <a:rPr lang="en-US" dirty="0">
                <a:solidFill>
                  <a:schemeClr val="bg1"/>
                </a:solidFill>
              </a:rPr>
              <a:t>&lt;  Less than</a:t>
            </a:r>
          </a:p>
          <a:p>
            <a:r>
              <a:rPr lang="en-US" dirty="0">
                <a:solidFill>
                  <a:schemeClr val="bg1"/>
                </a:solidFill>
              </a:rPr>
              <a:t>&lt;=  Less than or equal to</a:t>
            </a:r>
          </a:p>
          <a:p>
            <a:r>
              <a:rPr lang="en-US" dirty="0">
                <a:solidFill>
                  <a:schemeClr val="bg1"/>
                </a:solidFill>
              </a:rPr>
              <a:t>&lt;&gt;  Not equal to </a:t>
            </a:r>
          </a:p>
          <a:p>
            <a:pPr marL="0" indent="0">
              <a:buNone/>
            </a:pPr>
            <a:r>
              <a:rPr lang="en-US" b="1" dirty="0">
                <a:solidFill>
                  <a:schemeClr val="bg1"/>
                </a:solidFill>
              </a:rPr>
              <a:t>Reference Operators: </a:t>
            </a:r>
          </a:p>
          <a:p>
            <a:pPr>
              <a:buFont typeface="Wingdings" panose="05000000000000000000" pitchFamily="2" charset="2"/>
              <a:buChar char="ü"/>
            </a:pPr>
            <a:r>
              <a:rPr lang="en-US" dirty="0">
                <a:solidFill>
                  <a:schemeClr val="bg1"/>
                </a:solidFill>
              </a:rPr>
              <a:t>:   Colon – Creates a range of cells.</a:t>
            </a:r>
          </a:p>
          <a:p>
            <a:pPr>
              <a:buFont typeface="Wingdings" panose="05000000000000000000" pitchFamily="2" charset="2"/>
              <a:buChar char="ü"/>
            </a:pPr>
            <a:r>
              <a:rPr lang="en-US" dirty="0">
                <a:solidFill>
                  <a:schemeClr val="bg1"/>
                </a:solidFill>
              </a:rPr>
              <a:t>,  Comma – Union of multiple cell or range references.</a:t>
            </a:r>
          </a:p>
          <a:p>
            <a:pPr>
              <a:buFont typeface="Wingdings" panose="05000000000000000000" pitchFamily="2" charset="2"/>
              <a:buChar char="ü"/>
            </a:pPr>
            <a:r>
              <a:rPr lang="en-US" dirty="0">
                <a:solidFill>
                  <a:schemeClr val="bg1"/>
                </a:solidFill>
              </a:rPr>
              <a:t>‘   ’  Space – Intersection of two cell or range references. </a:t>
            </a:r>
          </a:p>
          <a:p>
            <a:pPr marL="0" indent="0">
              <a:buNone/>
            </a:pPr>
            <a:r>
              <a:rPr lang="en-US" b="1" dirty="0">
                <a:solidFill>
                  <a:schemeClr val="bg1"/>
                </a:solidFill>
              </a:rPr>
              <a:t>Text Concatenation Operator:  </a:t>
            </a:r>
          </a:p>
          <a:p>
            <a:pPr>
              <a:buFont typeface="Wingdings" panose="05000000000000000000" pitchFamily="2" charset="2"/>
              <a:buChar char="Ø"/>
            </a:pPr>
            <a:r>
              <a:rPr lang="en-US" b="1" dirty="0">
                <a:solidFill>
                  <a:schemeClr val="bg1"/>
                </a:solidFill>
              </a:rPr>
              <a:t>&amp;  </a:t>
            </a:r>
            <a:r>
              <a:rPr lang="en-US" dirty="0">
                <a:solidFill>
                  <a:schemeClr val="bg1"/>
                </a:solidFill>
              </a:rPr>
              <a:t>Combines two text strings</a:t>
            </a:r>
          </a:p>
        </p:txBody>
      </p:sp>
      <p:sp>
        <p:nvSpPr>
          <p:cNvPr id="3" name="Date Placeholder 2">
            <a:extLst>
              <a:ext uri="{FF2B5EF4-FFF2-40B4-BE49-F238E27FC236}">
                <a16:creationId xmlns:a16="http://schemas.microsoft.com/office/drawing/2014/main" id="{B66324C7-2696-0031-36D5-0A16C83A73A7}"/>
              </a:ext>
            </a:extLst>
          </p:cNvPr>
          <p:cNvSpPr>
            <a:spLocks noGrp="1"/>
          </p:cNvSpPr>
          <p:nvPr>
            <p:ph type="dt" sz="half" idx="10"/>
          </p:nvPr>
        </p:nvSpPr>
        <p:spPr/>
        <p:txBody>
          <a:bodyPr/>
          <a:lstStyle/>
          <a:p>
            <a:fld id="{CD92A9A6-196D-4CC8-96AE-24A712E5D7A2}" type="datetime1">
              <a:rPr lang="en-US" smtClean="0"/>
              <a:t>5/1/2025</a:t>
            </a:fld>
            <a:endParaRPr lang="en-US" dirty="0"/>
          </a:p>
        </p:txBody>
      </p:sp>
      <p:sp>
        <p:nvSpPr>
          <p:cNvPr id="7" name="Slide Number Placeholder 6">
            <a:extLst>
              <a:ext uri="{FF2B5EF4-FFF2-40B4-BE49-F238E27FC236}">
                <a16:creationId xmlns:a16="http://schemas.microsoft.com/office/drawing/2014/main" id="{611179DA-AC55-22AD-DFC7-3109D6000C7F}"/>
              </a:ext>
            </a:extLst>
          </p:cNvPr>
          <p:cNvSpPr>
            <a:spLocks noGrp="1"/>
          </p:cNvSpPr>
          <p:nvPr>
            <p:ph type="sldNum" sz="quarter" idx="12"/>
          </p:nvPr>
        </p:nvSpPr>
        <p:spPr/>
        <p:txBody>
          <a:bodyPr/>
          <a:lstStyle/>
          <a:p>
            <a:fld id="{CC057153-B650-4DEB-B370-79DDCFDCE934}" type="slidenum">
              <a:rPr lang="en-US" smtClean="0"/>
              <a:t>11</a:t>
            </a:fld>
            <a:endParaRPr lang="en-US" dirty="0"/>
          </a:p>
        </p:txBody>
      </p:sp>
      <p:pic>
        <p:nvPicPr>
          <p:cNvPr id="9" name="Picture 8">
            <a:extLst>
              <a:ext uri="{FF2B5EF4-FFF2-40B4-BE49-F238E27FC236}">
                <a16:creationId xmlns:a16="http://schemas.microsoft.com/office/drawing/2014/main" id="{06582694-1E29-49F6-2092-024215FBA7CB}"/>
              </a:ext>
            </a:extLst>
          </p:cNvPr>
          <p:cNvPicPr>
            <a:picLocks noChangeAspect="1"/>
          </p:cNvPicPr>
          <p:nvPr/>
        </p:nvPicPr>
        <p:blipFill>
          <a:blip r:embed="rId3"/>
          <a:stretch>
            <a:fillRect/>
          </a:stretch>
        </p:blipFill>
        <p:spPr>
          <a:xfrm>
            <a:off x="125222" y="3487564"/>
            <a:ext cx="3625995" cy="2376358"/>
          </a:xfrm>
          <a:prstGeom prst="rect">
            <a:avLst/>
          </a:prstGeom>
        </p:spPr>
      </p:pic>
      <p:pic>
        <p:nvPicPr>
          <p:cNvPr id="8" name="Picture 7">
            <a:extLst>
              <a:ext uri="{FF2B5EF4-FFF2-40B4-BE49-F238E27FC236}">
                <a16:creationId xmlns:a16="http://schemas.microsoft.com/office/drawing/2014/main" id="{80DEC3FF-0AF2-4ADB-1EDD-5E51F393FAD8}"/>
              </a:ext>
            </a:extLst>
          </p:cNvPr>
          <p:cNvPicPr>
            <a:picLocks noChangeAspect="1"/>
          </p:cNvPicPr>
          <p:nvPr/>
        </p:nvPicPr>
        <p:blipFill>
          <a:blip r:embed="rId4"/>
          <a:stretch>
            <a:fillRect/>
          </a:stretch>
        </p:blipFill>
        <p:spPr>
          <a:xfrm>
            <a:off x="125224" y="1290767"/>
            <a:ext cx="3657603" cy="2529671"/>
          </a:xfrm>
          <a:prstGeom prst="rect">
            <a:avLst/>
          </a:prstGeom>
        </p:spPr>
      </p:pic>
    </p:spTree>
    <p:extLst>
      <p:ext uri="{BB962C8B-B14F-4D97-AF65-F5344CB8AC3E}">
        <p14:creationId xmlns:p14="http://schemas.microsoft.com/office/powerpoint/2010/main" val="35998440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1" presetClass="entr" presetSubtype="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4">
                                            <p:txEl>
                                              <p:pRg st="0" end="0"/>
                                            </p:txEl>
                                          </p:spTgt>
                                        </p:tgtEl>
                                      </p:cBhvr>
                                    </p:animEffect>
                                  </p:childTnLst>
                                </p:cTn>
                              </p:par>
                              <p:par>
                                <p:cTn id="23" presetID="53" presetClass="entr" presetSubtype="16"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p:cTn id="2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4">
                                            <p:txEl>
                                              <p:pRg st="1" end="1"/>
                                            </p:txEl>
                                          </p:spTgt>
                                        </p:tgtEl>
                                      </p:cBhvr>
                                    </p:animEffect>
                                  </p:childTnLst>
                                </p:cTn>
                              </p:par>
                              <p:par>
                                <p:cTn id="28" presetID="53" presetClass="entr" presetSubtype="16" fill="hold" nodeType="with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p:cTn id="30"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1"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2" dur="500"/>
                                        <p:tgtEl>
                                          <p:spTgt spid="4">
                                            <p:txEl>
                                              <p:pRg st="2" end="2"/>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p:cTn id="35"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4">
                                            <p:txEl>
                                              <p:pRg st="3" end="3"/>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 calcmode="lin" valueType="num">
                                      <p:cBhvr>
                                        <p:cTn id="40"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4">
                                            <p:txEl>
                                              <p:pRg st="4" end="4"/>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 calcmode="lin" valueType="num">
                                      <p:cBhvr>
                                        <p:cTn id="45"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46"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47" dur="500"/>
                                        <p:tgtEl>
                                          <p:spTgt spid="4">
                                            <p:txEl>
                                              <p:pRg st="5" end="5"/>
                                            </p:txEl>
                                          </p:spTgt>
                                        </p:tgtEl>
                                      </p:cBhvr>
                                    </p:animEffect>
                                  </p:childTnLst>
                                </p:cTn>
                              </p:par>
                              <p:par>
                                <p:cTn id="48" presetID="53" presetClass="entr" presetSubtype="16" fill="hold" nodeType="with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 calcmode="lin" valueType="num">
                                      <p:cBhvr>
                                        <p:cTn id="50"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1"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52" dur="500"/>
                                        <p:tgtEl>
                                          <p:spTgt spid="4">
                                            <p:txEl>
                                              <p:pRg st="6" end="6"/>
                                            </p:txEl>
                                          </p:spTgt>
                                        </p:tgtEl>
                                      </p:cBhvr>
                                    </p:animEffect>
                                  </p:childTnLst>
                                </p:cTn>
                              </p:par>
                              <p:par>
                                <p:cTn id="53" presetID="53" presetClass="entr" presetSubtype="16" fill="hold" nodeType="with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 calcmode="lin" valueType="num">
                                      <p:cBhvr>
                                        <p:cTn id="55"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56"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57" dur="500"/>
                                        <p:tgtEl>
                                          <p:spTgt spid="4">
                                            <p:txEl>
                                              <p:pRg st="7" end="7"/>
                                            </p:txEl>
                                          </p:spTgt>
                                        </p:tgtEl>
                                      </p:cBhvr>
                                    </p:animEffect>
                                  </p:childTnLst>
                                </p:cTn>
                              </p:par>
                              <p:par>
                                <p:cTn id="58" presetID="53" presetClass="entr" presetSubtype="16" fill="hold" nodeType="withEffect">
                                  <p:stCondLst>
                                    <p:cond delay="0"/>
                                  </p:stCondLst>
                                  <p:childTnLst>
                                    <p:set>
                                      <p:cBhvr>
                                        <p:cTn id="59" dur="1" fill="hold">
                                          <p:stCondLst>
                                            <p:cond delay="0"/>
                                          </p:stCondLst>
                                        </p:cTn>
                                        <p:tgtEl>
                                          <p:spTgt spid="4">
                                            <p:txEl>
                                              <p:pRg st="8" end="8"/>
                                            </p:txEl>
                                          </p:spTgt>
                                        </p:tgtEl>
                                        <p:attrNameLst>
                                          <p:attrName>style.visibility</p:attrName>
                                        </p:attrNameLst>
                                      </p:cBhvr>
                                      <p:to>
                                        <p:strVal val="visible"/>
                                      </p:to>
                                    </p:set>
                                    <p:anim calcmode="lin" valueType="num">
                                      <p:cBhvr>
                                        <p:cTn id="60"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61"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62" dur="500"/>
                                        <p:tgtEl>
                                          <p:spTgt spid="4">
                                            <p:txEl>
                                              <p:pRg st="8" end="8"/>
                                            </p:txEl>
                                          </p:spTgt>
                                        </p:tgtEl>
                                      </p:cBhvr>
                                    </p:animEffect>
                                  </p:childTnLst>
                                </p:cTn>
                              </p:par>
                              <p:par>
                                <p:cTn id="63" presetID="53" presetClass="entr" presetSubtype="16" fill="hold" nodeType="withEffect">
                                  <p:stCondLst>
                                    <p:cond delay="0"/>
                                  </p:stCondLst>
                                  <p:childTnLst>
                                    <p:set>
                                      <p:cBhvr>
                                        <p:cTn id="64" dur="1" fill="hold">
                                          <p:stCondLst>
                                            <p:cond delay="0"/>
                                          </p:stCondLst>
                                        </p:cTn>
                                        <p:tgtEl>
                                          <p:spTgt spid="4">
                                            <p:txEl>
                                              <p:pRg st="9" end="9"/>
                                            </p:txEl>
                                          </p:spTgt>
                                        </p:tgtEl>
                                        <p:attrNameLst>
                                          <p:attrName>style.visibility</p:attrName>
                                        </p:attrNameLst>
                                      </p:cBhvr>
                                      <p:to>
                                        <p:strVal val="visible"/>
                                      </p:to>
                                    </p:set>
                                    <p:anim calcmode="lin" valueType="num">
                                      <p:cBhvr>
                                        <p:cTn id="65" dur="500" fill="hold"/>
                                        <p:tgtEl>
                                          <p:spTgt spid="4">
                                            <p:txEl>
                                              <p:pRg st="9" end="9"/>
                                            </p:txEl>
                                          </p:spTgt>
                                        </p:tgtEl>
                                        <p:attrNameLst>
                                          <p:attrName>ppt_w</p:attrName>
                                        </p:attrNameLst>
                                      </p:cBhvr>
                                      <p:tavLst>
                                        <p:tav tm="0">
                                          <p:val>
                                            <p:fltVal val="0"/>
                                          </p:val>
                                        </p:tav>
                                        <p:tav tm="100000">
                                          <p:val>
                                            <p:strVal val="#ppt_w"/>
                                          </p:val>
                                        </p:tav>
                                      </p:tavLst>
                                    </p:anim>
                                    <p:anim calcmode="lin" valueType="num">
                                      <p:cBhvr>
                                        <p:cTn id="66" dur="500" fill="hold"/>
                                        <p:tgtEl>
                                          <p:spTgt spid="4">
                                            <p:txEl>
                                              <p:pRg st="9" end="9"/>
                                            </p:txEl>
                                          </p:spTgt>
                                        </p:tgtEl>
                                        <p:attrNameLst>
                                          <p:attrName>ppt_h</p:attrName>
                                        </p:attrNameLst>
                                      </p:cBhvr>
                                      <p:tavLst>
                                        <p:tav tm="0">
                                          <p:val>
                                            <p:fltVal val="0"/>
                                          </p:val>
                                        </p:tav>
                                        <p:tav tm="100000">
                                          <p:val>
                                            <p:strVal val="#ppt_h"/>
                                          </p:val>
                                        </p:tav>
                                      </p:tavLst>
                                    </p:anim>
                                    <p:animEffect transition="in" filter="fade">
                                      <p:cBhvr>
                                        <p:cTn id="67" dur="500"/>
                                        <p:tgtEl>
                                          <p:spTgt spid="4">
                                            <p:txEl>
                                              <p:pRg st="9" end="9"/>
                                            </p:txEl>
                                          </p:spTgt>
                                        </p:tgtEl>
                                      </p:cBhvr>
                                    </p:animEffect>
                                  </p:childTnLst>
                                </p:cTn>
                              </p:par>
                              <p:par>
                                <p:cTn id="68" presetID="53" presetClass="entr" presetSubtype="16" fill="hold" nodeType="withEffect">
                                  <p:stCondLst>
                                    <p:cond delay="0"/>
                                  </p:stCondLst>
                                  <p:childTnLst>
                                    <p:set>
                                      <p:cBhvr>
                                        <p:cTn id="69" dur="1" fill="hold">
                                          <p:stCondLst>
                                            <p:cond delay="0"/>
                                          </p:stCondLst>
                                        </p:cTn>
                                        <p:tgtEl>
                                          <p:spTgt spid="4">
                                            <p:txEl>
                                              <p:pRg st="10" end="10"/>
                                            </p:txEl>
                                          </p:spTgt>
                                        </p:tgtEl>
                                        <p:attrNameLst>
                                          <p:attrName>style.visibility</p:attrName>
                                        </p:attrNameLst>
                                      </p:cBhvr>
                                      <p:to>
                                        <p:strVal val="visible"/>
                                      </p:to>
                                    </p:set>
                                    <p:anim calcmode="lin" valueType="num">
                                      <p:cBhvr>
                                        <p:cTn id="70" dur="500" fill="hold"/>
                                        <p:tgtEl>
                                          <p:spTgt spid="4">
                                            <p:txEl>
                                              <p:pRg st="10" end="10"/>
                                            </p:txEl>
                                          </p:spTgt>
                                        </p:tgtEl>
                                        <p:attrNameLst>
                                          <p:attrName>ppt_w</p:attrName>
                                        </p:attrNameLst>
                                      </p:cBhvr>
                                      <p:tavLst>
                                        <p:tav tm="0">
                                          <p:val>
                                            <p:fltVal val="0"/>
                                          </p:val>
                                        </p:tav>
                                        <p:tav tm="100000">
                                          <p:val>
                                            <p:strVal val="#ppt_w"/>
                                          </p:val>
                                        </p:tav>
                                      </p:tavLst>
                                    </p:anim>
                                    <p:anim calcmode="lin" valueType="num">
                                      <p:cBhvr>
                                        <p:cTn id="71" dur="500" fill="hold"/>
                                        <p:tgtEl>
                                          <p:spTgt spid="4">
                                            <p:txEl>
                                              <p:pRg st="10" end="10"/>
                                            </p:txEl>
                                          </p:spTgt>
                                        </p:tgtEl>
                                        <p:attrNameLst>
                                          <p:attrName>ppt_h</p:attrName>
                                        </p:attrNameLst>
                                      </p:cBhvr>
                                      <p:tavLst>
                                        <p:tav tm="0">
                                          <p:val>
                                            <p:fltVal val="0"/>
                                          </p:val>
                                        </p:tav>
                                        <p:tav tm="100000">
                                          <p:val>
                                            <p:strVal val="#ppt_h"/>
                                          </p:val>
                                        </p:tav>
                                      </p:tavLst>
                                    </p:anim>
                                    <p:animEffect transition="in" filter="fade">
                                      <p:cBhvr>
                                        <p:cTn id="72" dur="500"/>
                                        <p:tgtEl>
                                          <p:spTgt spid="4">
                                            <p:txEl>
                                              <p:pRg st="10" end="10"/>
                                            </p:txEl>
                                          </p:spTgt>
                                        </p:tgtEl>
                                      </p:cBhvr>
                                    </p:animEffect>
                                  </p:childTnLst>
                                </p:cTn>
                              </p:par>
                              <p:par>
                                <p:cTn id="73" presetID="53" presetClass="entr" presetSubtype="16" fill="hold" nodeType="withEffect">
                                  <p:stCondLst>
                                    <p:cond delay="0"/>
                                  </p:stCondLst>
                                  <p:childTnLst>
                                    <p:set>
                                      <p:cBhvr>
                                        <p:cTn id="74" dur="1" fill="hold">
                                          <p:stCondLst>
                                            <p:cond delay="0"/>
                                          </p:stCondLst>
                                        </p:cTn>
                                        <p:tgtEl>
                                          <p:spTgt spid="4">
                                            <p:txEl>
                                              <p:pRg st="11" end="11"/>
                                            </p:txEl>
                                          </p:spTgt>
                                        </p:tgtEl>
                                        <p:attrNameLst>
                                          <p:attrName>style.visibility</p:attrName>
                                        </p:attrNameLst>
                                      </p:cBhvr>
                                      <p:to>
                                        <p:strVal val="visible"/>
                                      </p:to>
                                    </p:set>
                                    <p:anim calcmode="lin" valueType="num">
                                      <p:cBhvr>
                                        <p:cTn id="75" dur="500" fill="hold"/>
                                        <p:tgtEl>
                                          <p:spTgt spid="4">
                                            <p:txEl>
                                              <p:pRg st="11" end="11"/>
                                            </p:txEl>
                                          </p:spTgt>
                                        </p:tgtEl>
                                        <p:attrNameLst>
                                          <p:attrName>ppt_w</p:attrName>
                                        </p:attrNameLst>
                                      </p:cBhvr>
                                      <p:tavLst>
                                        <p:tav tm="0">
                                          <p:val>
                                            <p:fltVal val="0"/>
                                          </p:val>
                                        </p:tav>
                                        <p:tav tm="100000">
                                          <p:val>
                                            <p:strVal val="#ppt_w"/>
                                          </p:val>
                                        </p:tav>
                                      </p:tavLst>
                                    </p:anim>
                                    <p:anim calcmode="lin" valueType="num">
                                      <p:cBhvr>
                                        <p:cTn id="76" dur="500" fill="hold"/>
                                        <p:tgtEl>
                                          <p:spTgt spid="4">
                                            <p:txEl>
                                              <p:pRg st="11" end="11"/>
                                            </p:txEl>
                                          </p:spTgt>
                                        </p:tgtEl>
                                        <p:attrNameLst>
                                          <p:attrName>ppt_h</p:attrName>
                                        </p:attrNameLst>
                                      </p:cBhvr>
                                      <p:tavLst>
                                        <p:tav tm="0">
                                          <p:val>
                                            <p:fltVal val="0"/>
                                          </p:val>
                                        </p:tav>
                                        <p:tav tm="100000">
                                          <p:val>
                                            <p:strVal val="#ppt_h"/>
                                          </p:val>
                                        </p:tav>
                                      </p:tavLst>
                                    </p:anim>
                                    <p:animEffect transition="in" filter="fade">
                                      <p:cBhvr>
                                        <p:cTn id="77" dur="500"/>
                                        <p:tgtEl>
                                          <p:spTgt spid="4">
                                            <p:txEl>
                                              <p:pRg st="11" end="11"/>
                                            </p:txEl>
                                          </p:spTgt>
                                        </p:tgtEl>
                                      </p:cBhvr>
                                    </p:animEffect>
                                  </p:childTnLst>
                                </p:cTn>
                              </p:par>
                              <p:par>
                                <p:cTn id="78" presetID="53" presetClass="entr" presetSubtype="16" fill="hold" nodeType="withEffect">
                                  <p:stCondLst>
                                    <p:cond delay="0"/>
                                  </p:stCondLst>
                                  <p:childTnLst>
                                    <p:set>
                                      <p:cBhvr>
                                        <p:cTn id="79" dur="1" fill="hold">
                                          <p:stCondLst>
                                            <p:cond delay="0"/>
                                          </p:stCondLst>
                                        </p:cTn>
                                        <p:tgtEl>
                                          <p:spTgt spid="4">
                                            <p:txEl>
                                              <p:pRg st="12" end="12"/>
                                            </p:txEl>
                                          </p:spTgt>
                                        </p:tgtEl>
                                        <p:attrNameLst>
                                          <p:attrName>style.visibility</p:attrName>
                                        </p:attrNameLst>
                                      </p:cBhvr>
                                      <p:to>
                                        <p:strVal val="visible"/>
                                      </p:to>
                                    </p:set>
                                    <p:anim calcmode="lin" valueType="num">
                                      <p:cBhvr>
                                        <p:cTn id="80" dur="500" fill="hold"/>
                                        <p:tgtEl>
                                          <p:spTgt spid="4">
                                            <p:txEl>
                                              <p:pRg st="12" end="12"/>
                                            </p:txEl>
                                          </p:spTgt>
                                        </p:tgtEl>
                                        <p:attrNameLst>
                                          <p:attrName>ppt_w</p:attrName>
                                        </p:attrNameLst>
                                      </p:cBhvr>
                                      <p:tavLst>
                                        <p:tav tm="0">
                                          <p:val>
                                            <p:fltVal val="0"/>
                                          </p:val>
                                        </p:tav>
                                        <p:tav tm="100000">
                                          <p:val>
                                            <p:strVal val="#ppt_w"/>
                                          </p:val>
                                        </p:tav>
                                      </p:tavLst>
                                    </p:anim>
                                    <p:anim calcmode="lin" valueType="num">
                                      <p:cBhvr>
                                        <p:cTn id="81" dur="500" fill="hold"/>
                                        <p:tgtEl>
                                          <p:spTgt spid="4">
                                            <p:txEl>
                                              <p:pRg st="12" end="12"/>
                                            </p:txEl>
                                          </p:spTgt>
                                        </p:tgtEl>
                                        <p:attrNameLst>
                                          <p:attrName>ppt_h</p:attrName>
                                        </p:attrNameLst>
                                      </p:cBhvr>
                                      <p:tavLst>
                                        <p:tav tm="0">
                                          <p:val>
                                            <p:fltVal val="0"/>
                                          </p:val>
                                        </p:tav>
                                        <p:tav tm="100000">
                                          <p:val>
                                            <p:strVal val="#ppt_h"/>
                                          </p:val>
                                        </p:tav>
                                      </p:tavLst>
                                    </p:anim>
                                    <p:animEffect transition="in" filter="fade">
                                      <p:cBhvr>
                                        <p:cTn id="82" dur="500"/>
                                        <p:tgtEl>
                                          <p:spTgt spid="4">
                                            <p:txEl>
                                              <p:pRg st="12" end="12"/>
                                            </p:txEl>
                                          </p:spTgt>
                                        </p:tgtEl>
                                      </p:cBhvr>
                                    </p:animEffect>
                                  </p:childTnLst>
                                </p:cTn>
                              </p:par>
                              <p:par>
                                <p:cTn id="83" presetID="53" presetClass="entr" presetSubtype="16" fill="hold" nodeType="withEffect">
                                  <p:stCondLst>
                                    <p:cond delay="0"/>
                                  </p:stCondLst>
                                  <p:childTnLst>
                                    <p:set>
                                      <p:cBhvr>
                                        <p:cTn id="84" dur="1" fill="hold">
                                          <p:stCondLst>
                                            <p:cond delay="0"/>
                                          </p:stCondLst>
                                        </p:cTn>
                                        <p:tgtEl>
                                          <p:spTgt spid="4">
                                            <p:txEl>
                                              <p:pRg st="13" end="13"/>
                                            </p:txEl>
                                          </p:spTgt>
                                        </p:tgtEl>
                                        <p:attrNameLst>
                                          <p:attrName>style.visibility</p:attrName>
                                        </p:attrNameLst>
                                      </p:cBhvr>
                                      <p:to>
                                        <p:strVal val="visible"/>
                                      </p:to>
                                    </p:set>
                                    <p:anim calcmode="lin" valueType="num">
                                      <p:cBhvr>
                                        <p:cTn id="85" dur="500" fill="hold"/>
                                        <p:tgtEl>
                                          <p:spTgt spid="4">
                                            <p:txEl>
                                              <p:pRg st="13" end="13"/>
                                            </p:txEl>
                                          </p:spTgt>
                                        </p:tgtEl>
                                        <p:attrNameLst>
                                          <p:attrName>ppt_w</p:attrName>
                                        </p:attrNameLst>
                                      </p:cBhvr>
                                      <p:tavLst>
                                        <p:tav tm="0">
                                          <p:val>
                                            <p:fltVal val="0"/>
                                          </p:val>
                                        </p:tav>
                                        <p:tav tm="100000">
                                          <p:val>
                                            <p:strVal val="#ppt_w"/>
                                          </p:val>
                                        </p:tav>
                                      </p:tavLst>
                                    </p:anim>
                                    <p:anim calcmode="lin" valueType="num">
                                      <p:cBhvr>
                                        <p:cTn id="86" dur="500" fill="hold"/>
                                        <p:tgtEl>
                                          <p:spTgt spid="4">
                                            <p:txEl>
                                              <p:pRg st="13" end="13"/>
                                            </p:txEl>
                                          </p:spTgt>
                                        </p:tgtEl>
                                        <p:attrNameLst>
                                          <p:attrName>ppt_h</p:attrName>
                                        </p:attrNameLst>
                                      </p:cBhvr>
                                      <p:tavLst>
                                        <p:tav tm="0">
                                          <p:val>
                                            <p:fltVal val="0"/>
                                          </p:val>
                                        </p:tav>
                                        <p:tav tm="100000">
                                          <p:val>
                                            <p:strVal val="#ppt_h"/>
                                          </p:val>
                                        </p:tav>
                                      </p:tavLst>
                                    </p:anim>
                                    <p:animEffect transition="in" filter="fade">
                                      <p:cBhvr>
                                        <p:cTn id="87" dur="500"/>
                                        <p:tgtEl>
                                          <p:spTgt spid="4">
                                            <p:txEl>
                                              <p:pRg st="13" end="13"/>
                                            </p:txEl>
                                          </p:spTgt>
                                        </p:tgtEl>
                                      </p:cBhvr>
                                    </p:animEffect>
                                  </p:childTnLst>
                                </p:cTn>
                              </p:par>
                              <p:par>
                                <p:cTn id="88" presetID="53" presetClass="entr" presetSubtype="16" fill="hold" nodeType="withEffect">
                                  <p:stCondLst>
                                    <p:cond delay="0"/>
                                  </p:stCondLst>
                                  <p:childTnLst>
                                    <p:set>
                                      <p:cBhvr>
                                        <p:cTn id="89" dur="1" fill="hold">
                                          <p:stCondLst>
                                            <p:cond delay="0"/>
                                          </p:stCondLst>
                                        </p:cTn>
                                        <p:tgtEl>
                                          <p:spTgt spid="4">
                                            <p:txEl>
                                              <p:pRg st="14" end="14"/>
                                            </p:txEl>
                                          </p:spTgt>
                                        </p:tgtEl>
                                        <p:attrNameLst>
                                          <p:attrName>style.visibility</p:attrName>
                                        </p:attrNameLst>
                                      </p:cBhvr>
                                      <p:to>
                                        <p:strVal val="visible"/>
                                      </p:to>
                                    </p:set>
                                    <p:anim calcmode="lin" valueType="num">
                                      <p:cBhvr>
                                        <p:cTn id="90" dur="500" fill="hold"/>
                                        <p:tgtEl>
                                          <p:spTgt spid="4">
                                            <p:txEl>
                                              <p:pRg st="14" end="14"/>
                                            </p:txEl>
                                          </p:spTgt>
                                        </p:tgtEl>
                                        <p:attrNameLst>
                                          <p:attrName>ppt_w</p:attrName>
                                        </p:attrNameLst>
                                      </p:cBhvr>
                                      <p:tavLst>
                                        <p:tav tm="0">
                                          <p:val>
                                            <p:fltVal val="0"/>
                                          </p:val>
                                        </p:tav>
                                        <p:tav tm="100000">
                                          <p:val>
                                            <p:strVal val="#ppt_w"/>
                                          </p:val>
                                        </p:tav>
                                      </p:tavLst>
                                    </p:anim>
                                    <p:anim calcmode="lin" valueType="num">
                                      <p:cBhvr>
                                        <p:cTn id="91" dur="500" fill="hold"/>
                                        <p:tgtEl>
                                          <p:spTgt spid="4">
                                            <p:txEl>
                                              <p:pRg st="14" end="14"/>
                                            </p:txEl>
                                          </p:spTgt>
                                        </p:tgtEl>
                                        <p:attrNameLst>
                                          <p:attrName>ppt_h</p:attrName>
                                        </p:attrNameLst>
                                      </p:cBhvr>
                                      <p:tavLst>
                                        <p:tav tm="0">
                                          <p:val>
                                            <p:fltVal val="0"/>
                                          </p:val>
                                        </p:tav>
                                        <p:tav tm="100000">
                                          <p:val>
                                            <p:strVal val="#ppt_h"/>
                                          </p:val>
                                        </p:tav>
                                      </p:tavLst>
                                    </p:anim>
                                    <p:animEffect transition="in" filter="fade">
                                      <p:cBhvr>
                                        <p:cTn id="92" dur="500"/>
                                        <p:tgtEl>
                                          <p:spTgt spid="4">
                                            <p:txEl>
                                              <p:pRg st="14" end="14"/>
                                            </p:txEl>
                                          </p:spTgt>
                                        </p:tgtEl>
                                      </p:cBhvr>
                                    </p:animEffect>
                                  </p:childTnLst>
                                </p:cTn>
                              </p:par>
                              <p:par>
                                <p:cTn id="93" presetID="53" presetClass="entr" presetSubtype="16" fill="hold" nodeType="withEffect">
                                  <p:stCondLst>
                                    <p:cond delay="0"/>
                                  </p:stCondLst>
                                  <p:childTnLst>
                                    <p:set>
                                      <p:cBhvr>
                                        <p:cTn id="94" dur="1" fill="hold">
                                          <p:stCondLst>
                                            <p:cond delay="0"/>
                                          </p:stCondLst>
                                        </p:cTn>
                                        <p:tgtEl>
                                          <p:spTgt spid="4">
                                            <p:txEl>
                                              <p:pRg st="15" end="15"/>
                                            </p:txEl>
                                          </p:spTgt>
                                        </p:tgtEl>
                                        <p:attrNameLst>
                                          <p:attrName>style.visibility</p:attrName>
                                        </p:attrNameLst>
                                      </p:cBhvr>
                                      <p:to>
                                        <p:strVal val="visible"/>
                                      </p:to>
                                    </p:set>
                                    <p:anim calcmode="lin" valueType="num">
                                      <p:cBhvr>
                                        <p:cTn id="95" dur="500" fill="hold"/>
                                        <p:tgtEl>
                                          <p:spTgt spid="4">
                                            <p:txEl>
                                              <p:pRg st="15" end="15"/>
                                            </p:txEl>
                                          </p:spTgt>
                                        </p:tgtEl>
                                        <p:attrNameLst>
                                          <p:attrName>ppt_w</p:attrName>
                                        </p:attrNameLst>
                                      </p:cBhvr>
                                      <p:tavLst>
                                        <p:tav tm="0">
                                          <p:val>
                                            <p:fltVal val="0"/>
                                          </p:val>
                                        </p:tav>
                                        <p:tav tm="100000">
                                          <p:val>
                                            <p:strVal val="#ppt_w"/>
                                          </p:val>
                                        </p:tav>
                                      </p:tavLst>
                                    </p:anim>
                                    <p:anim calcmode="lin" valueType="num">
                                      <p:cBhvr>
                                        <p:cTn id="96" dur="500" fill="hold"/>
                                        <p:tgtEl>
                                          <p:spTgt spid="4">
                                            <p:txEl>
                                              <p:pRg st="15" end="15"/>
                                            </p:txEl>
                                          </p:spTgt>
                                        </p:tgtEl>
                                        <p:attrNameLst>
                                          <p:attrName>ppt_h</p:attrName>
                                        </p:attrNameLst>
                                      </p:cBhvr>
                                      <p:tavLst>
                                        <p:tav tm="0">
                                          <p:val>
                                            <p:fltVal val="0"/>
                                          </p:val>
                                        </p:tav>
                                        <p:tav tm="100000">
                                          <p:val>
                                            <p:strVal val="#ppt_h"/>
                                          </p:val>
                                        </p:tav>
                                      </p:tavLst>
                                    </p:anim>
                                    <p:animEffect transition="in" filter="fade">
                                      <p:cBhvr>
                                        <p:cTn id="97" dur="500"/>
                                        <p:tgtEl>
                                          <p:spTgt spid="4">
                                            <p:txEl>
                                              <p:pRg st="15" end="15"/>
                                            </p:txEl>
                                          </p:spTgt>
                                        </p:tgtEl>
                                      </p:cBhvr>
                                    </p:animEffect>
                                  </p:childTnLst>
                                </p:cTn>
                              </p:par>
                              <p:par>
                                <p:cTn id="98" presetID="53" presetClass="entr" presetSubtype="16" fill="hold" nodeType="withEffect">
                                  <p:stCondLst>
                                    <p:cond delay="0"/>
                                  </p:stCondLst>
                                  <p:childTnLst>
                                    <p:set>
                                      <p:cBhvr>
                                        <p:cTn id="99" dur="1" fill="hold">
                                          <p:stCondLst>
                                            <p:cond delay="0"/>
                                          </p:stCondLst>
                                        </p:cTn>
                                        <p:tgtEl>
                                          <p:spTgt spid="4">
                                            <p:txEl>
                                              <p:pRg st="16" end="16"/>
                                            </p:txEl>
                                          </p:spTgt>
                                        </p:tgtEl>
                                        <p:attrNameLst>
                                          <p:attrName>style.visibility</p:attrName>
                                        </p:attrNameLst>
                                      </p:cBhvr>
                                      <p:to>
                                        <p:strVal val="visible"/>
                                      </p:to>
                                    </p:set>
                                    <p:anim calcmode="lin" valueType="num">
                                      <p:cBhvr>
                                        <p:cTn id="100" dur="500" fill="hold"/>
                                        <p:tgtEl>
                                          <p:spTgt spid="4">
                                            <p:txEl>
                                              <p:pRg st="16" end="16"/>
                                            </p:txEl>
                                          </p:spTgt>
                                        </p:tgtEl>
                                        <p:attrNameLst>
                                          <p:attrName>ppt_w</p:attrName>
                                        </p:attrNameLst>
                                      </p:cBhvr>
                                      <p:tavLst>
                                        <p:tav tm="0">
                                          <p:val>
                                            <p:fltVal val="0"/>
                                          </p:val>
                                        </p:tav>
                                        <p:tav tm="100000">
                                          <p:val>
                                            <p:strVal val="#ppt_w"/>
                                          </p:val>
                                        </p:tav>
                                      </p:tavLst>
                                    </p:anim>
                                    <p:anim calcmode="lin" valueType="num">
                                      <p:cBhvr>
                                        <p:cTn id="101" dur="500" fill="hold"/>
                                        <p:tgtEl>
                                          <p:spTgt spid="4">
                                            <p:txEl>
                                              <p:pRg st="16" end="16"/>
                                            </p:txEl>
                                          </p:spTgt>
                                        </p:tgtEl>
                                        <p:attrNameLst>
                                          <p:attrName>ppt_h</p:attrName>
                                        </p:attrNameLst>
                                      </p:cBhvr>
                                      <p:tavLst>
                                        <p:tav tm="0">
                                          <p:val>
                                            <p:fltVal val="0"/>
                                          </p:val>
                                        </p:tav>
                                        <p:tav tm="100000">
                                          <p:val>
                                            <p:strVal val="#ppt_h"/>
                                          </p:val>
                                        </p:tav>
                                      </p:tavLst>
                                    </p:anim>
                                    <p:animEffect transition="in" filter="fade">
                                      <p:cBhvr>
                                        <p:cTn id="102" dur="500"/>
                                        <p:tgtEl>
                                          <p:spTgt spid="4">
                                            <p:txEl>
                                              <p:pRg st="16" end="16"/>
                                            </p:txEl>
                                          </p:spTgt>
                                        </p:tgtEl>
                                      </p:cBhvr>
                                    </p:animEffect>
                                  </p:childTnLst>
                                </p:cTn>
                              </p:par>
                              <p:par>
                                <p:cTn id="103" presetID="53" presetClass="entr" presetSubtype="16" fill="hold" nodeType="withEffect">
                                  <p:stCondLst>
                                    <p:cond delay="0"/>
                                  </p:stCondLst>
                                  <p:childTnLst>
                                    <p:set>
                                      <p:cBhvr>
                                        <p:cTn id="104" dur="1" fill="hold">
                                          <p:stCondLst>
                                            <p:cond delay="0"/>
                                          </p:stCondLst>
                                        </p:cTn>
                                        <p:tgtEl>
                                          <p:spTgt spid="4">
                                            <p:txEl>
                                              <p:pRg st="17" end="17"/>
                                            </p:txEl>
                                          </p:spTgt>
                                        </p:tgtEl>
                                        <p:attrNameLst>
                                          <p:attrName>style.visibility</p:attrName>
                                        </p:attrNameLst>
                                      </p:cBhvr>
                                      <p:to>
                                        <p:strVal val="visible"/>
                                      </p:to>
                                    </p:set>
                                    <p:anim calcmode="lin" valueType="num">
                                      <p:cBhvr>
                                        <p:cTn id="105" dur="500" fill="hold"/>
                                        <p:tgtEl>
                                          <p:spTgt spid="4">
                                            <p:txEl>
                                              <p:pRg st="17" end="17"/>
                                            </p:txEl>
                                          </p:spTgt>
                                        </p:tgtEl>
                                        <p:attrNameLst>
                                          <p:attrName>ppt_w</p:attrName>
                                        </p:attrNameLst>
                                      </p:cBhvr>
                                      <p:tavLst>
                                        <p:tav tm="0">
                                          <p:val>
                                            <p:fltVal val="0"/>
                                          </p:val>
                                        </p:tav>
                                        <p:tav tm="100000">
                                          <p:val>
                                            <p:strVal val="#ppt_w"/>
                                          </p:val>
                                        </p:tav>
                                      </p:tavLst>
                                    </p:anim>
                                    <p:anim calcmode="lin" valueType="num">
                                      <p:cBhvr>
                                        <p:cTn id="106" dur="500" fill="hold"/>
                                        <p:tgtEl>
                                          <p:spTgt spid="4">
                                            <p:txEl>
                                              <p:pRg st="17" end="17"/>
                                            </p:txEl>
                                          </p:spTgt>
                                        </p:tgtEl>
                                        <p:attrNameLst>
                                          <p:attrName>ppt_h</p:attrName>
                                        </p:attrNameLst>
                                      </p:cBhvr>
                                      <p:tavLst>
                                        <p:tav tm="0">
                                          <p:val>
                                            <p:fltVal val="0"/>
                                          </p:val>
                                        </p:tav>
                                        <p:tav tm="100000">
                                          <p:val>
                                            <p:strVal val="#ppt_h"/>
                                          </p:val>
                                        </p:tav>
                                      </p:tavLst>
                                    </p:anim>
                                    <p:animEffect transition="in" filter="fade">
                                      <p:cBhvr>
                                        <p:cTn id="107" dur="500"/>
                                        <p:tgtEl>
                                          <p:spTgt spid="4">
                                            <p:txEl>
                                              <p:pRg st="17" end="17"/>
                                            </p:txEl>
                                          </p:spTgt>
                                        </p:tgtEl>
                                      </p:cBhvr>
                                    </p:animEffect>
                                  </p:childTnLst>
                                </p:cTn>
                              </p:par>
                              <p:par>
                                <p:cTn id="108" presetID="53" presetClass="entr" presetSubtype="16" fill="hold" nodeType="withEffect">
                                  <p:stCondLst>
                                    <p:cond delay="0"/>
                                  </p:stCondLst>
                                  <p:childTnLst>
                                    <p:set>
                                      <p:cBhvr>
                                        <p:cTn id="109" dur="1" fill="hold">
                                          <p:stCondLst>
                                            <p:cond delay="0"/>
                                          </p:stCondLst>
                                        </p:cTn>
                                        <p:tgtEl>
                                          <p:spTgt spid="4">
                                            <p:txEl>
                                              <p:pRg st="18" end="18"/>
                                            </p:txEl>
                                          </p:spTgt>
                                        </p:tgtEl>
                                        <p:attrNameLst>
                                          <p:attrName>style.visibility</p:attrName>
                                        </p:attrNameLst>
                                      </p:cBhvr>
                                      <p:to>
                                        <p:strVal val="visible"/>
                                      </p:to>
                                    </p:set>
                                    <p:anim calcmode="lin" valueType="num">
                                      <p:cBhvr>
                                        <p:cTn id="110" dur="500" fill="hold"/>
                                        <p:tgtEl>
                                          <p:spTgt spid="4">
                                            <p:txEl>
                                              <p:pRg st="18" end="18"/>
                                            </p:txEl>
                                          </p:spTgt>
                                        </p:tgtEl>
                                        <p:attrNameLst>
                                          <p:attrName>ppt_w</p:attrName>
                                        </p:attrNameLst>
                                      </p:cBhvr>
                                      <p:tavLst>
                                        <p:tav tm="0">
                                          <p:val>
                                            <p:fltVal val="0"/>
                                          </p:val>
                                        </p:tav>
                                        <p:tav tm="100000">
                                          <p:val>
                                            <p:strVal val="#ppt_w"/>
                                          </p:val>
                                        </p:tav>
                                      </p:tavLst>
                                    </p:anim>
                                    <p:anim calcmode="lin" valueType="num">
                                      <p:cBhvr>
                                        <p:cTn id="111" dur="500" fill="hold"/>
                                        <p:tgtEl>
                                          <p:spTgt spid="4">
                                            <p:txEl>
                                              <p:pRg st="18" end="18"/>
                                            </p:txEl>
                                          </p:spTgt>
                                        </p:tgtEl>
                                        <p:attrNameLst>
                                          <p:attrName>ppt_h</p:attrName>
                                        </p:attrNameLst>
                                      </p:cBhvr>
                                      <p:tavLst>
                                        <p:tav tm="0">
                                          <p:val>
                                            <p:fltVal val="0"/>
                                          </p:val>
                                        </p:tav>
                                        <p:tav tm="100000">
                                          <p:val>
                                            <p:strVal val="#ppt_h"/>
                                          </p:val>
                                        </p:tav>
                                      </p:tavLst>
                                    </p:anim>
                                    <p:animEffect transition="in" filter="fade">
                                      <p:cBhvr>
                                        <p:cTn id="112" dur="500"/>
                                        <p:tgtEl>
                                          <p:spTgt spid="4">
                                            <p:txEl>
                                              <p:pRg st="18" end="18"/>
                                            </p:txEl>
                                          </p:spTgt>
                                        </p:tgtEl>
                                      </p:cBhvr>
                                    </p:animEffect>
                                  </p:childTnLst>
                                </p:cTn>
                              </p:par>
                              <p:par>
                                <p:cTn id="113" presetID="53" presetClass="entr" presetSubtype="16" fill="hold" nodeType="withEffect">
                                  <p:stCondLst>
                                    <p:cond delay="0"/>
                                  </p:stCondLst>
                                  <p:childTnLst>
                                    <p:set>
                                      <p:cBhvr>
                                        <p:cTn id="114" dur="1" fill="hold">
                                          <p:stCondLst>
                                            <p:cond delay="0"/>
                                          </p:stCondLst>
                                        </p:cTn>
                                        <p:tgtEl>
                                          <p:spTgt spid="4">
                                            <p:txEl>
                                              <p:pRg st="19" end="19"/>
                                            </p:txEl>
                                          </p:spTgt>
                                        </p:tgtEl>
                                        <p:attrNameLst>
                                          <p:attrName>style.visibility</p:attrName>
                                        </p:attrNameLst>
                                      </p:cBhvr>
                                      <p:to>
                                        <p:strVal val="visible"/>
                                      </p:to>
                                    </p:set>
                                    <p:anim calcmode="lin" valueType="num">
                                      <p:cBhvr>
                                        <p:cTn id="115" dur="500" fill="hold"/>
                                        <p:tgtEl>
                                          <p:spTgt spid="4">
                                            <p:txEl>
                                              <p:pRg st="19" end="19"/>
                                            </p:txEl>
                                          </p:spTgt>
                                        </p:tgtEl>
                                        <p:attrNameLst>
                                          <p:attrName>ppt_w</p:attrName>
                                        </p:attrNameLst>
                                      </p:cBhvr>
                                      <p:tavLst>
                                        <p:tav tm="0">
                                          <p:val>
                                            <p:fltVal val="0"/>
                                          </p:val>
                                        </p:tav>
                                        <p:tav tm="100000">
                                          <p:val>
                                            <p:strVal val="#ppt_w"/>
                                          </p:val>
                                        </p:tav>
                                      </p:tavLst>
                                    </p:anim>
                                    <p:anim calcmode="lin" valueType="num">
                                      <p:cBhvr>
                                        <p:cTn id="116" dur="500" fill="hold"/>
                                        <p:tgtEl>
                                          <p:spTgt spid="4">
                                            <p:txEl>
                                              <p:pRg st="19" end="19"/>
                                            </p:txEl>
                                          </p:spTgt>
                                        </p:tgtEl>
                                        <p:attrNameLst>
                                          <p:attrName>ppt_h</p:attrName>
                                        </p:attrNameLst>
                                      </p:cBhvr>
                                      <p:tavLst>
                                        <p:tav tm="0">
                                          <p:val>
                                            <p:fltVal val="0"/>
                                          </p:val>
                                        </p:tav>
                                        <p:tav tm="100000">
                                          <p:val>
                                            <p:strVal val="#ppt_h"/>
                                          </p:val>
                                        </p:tav>
                                      </p:tavLst>
                                    </p:anim>
                                    <p:animEffect transition="in" filter="fade">
                                      <p:cBhvr>
                                        <p:cTn id="117" dur="500"/>
                                        <p:tgtEl>
                                          <p:spTgt spid="4">
                                            <p:txEl>
                                              <p:pRg st="19" end="19"/>
                                            </p:txEl>
                                          </p:spTgt>
                                        </p:tgtEl>
                                      </p:cBhvr>
                                    </p:animEffect>
                                  </p:childTnLst>
                                </p:cTn>
                              </p:par>
                              <p:par>
                                <p:cTn id="118" presetID="53" presetClass="entr" presetSubtype="16" fill="hold" nodeType="withEffect">
                                  <p:stCondLst>
                                    <p:cond delay="0"/>
                                  </p:stCondLst>
                                  <p:childTnLst>
                                    <p:set>
                                      <p:cBhvr>
                                        <p:cTn id="119" dur="1" fill="hold">
                                          <p:stCondLst>
                                            <p:cond delay="0"/>
                                          </p:stCondLst>
                                        </p:cTn>
                                        <p:tgtEl>
                                          <p:spTgt spid="4">
                                            <p:txEl>
                                              <p:pRg st="20" end="20"/>
                                            </p:txEl>
                                          </p:spTgt>
                                        </p:tgtEl>
                                        <p:attrNameLst>
                                          <p:attrName>style.visibility</p:attrName>
                                        </p:attrNameLst>
                                      </p:cBhvr>
                                      <p:to>
                                        <p:strVal val="visible"/>
                                      </p:to>
                                    </p:set>
                                    <p:anim calcmode="lin" valueType="num">
                                      <p:cBhvr>
                                        <p:cTn id="120" dur="500" fill="hold"/>
                                        <p:tgtEl>
                                          <p:spTgt spid="4">
                                            <p:txEl>
                                              <p:pRg st="20" end="20"/>
                                            </p:txEl>
                                          </p:spTgt>
                                        </p:tgtEl>
                                        <p:attrNameLst>
                                          <p:attrName>ppt_w</p:attrName>
                                        </p:attrNameLst>
                                      </p:cBhvr>
                                      <p:tavLst>
                                        <p:tav tm="0">
                                          <p:val>
                                            <p:fltVal val="0"/>
                                          </p:val>
                                        </p:tav>
                                        <p:tav tm="100000">
                                          <p:val>
                                            <p:strVal val="#ppt_w"/>
                                          </p:val>
                                        </p:tav>
                                      </p:tavLst>
                                    </p:anim>
                                    <p:anim calcmode="lin" valueType="num">
                                      <p:cBhvr>
                                        <p:cTn id="121" dur="500" fill="hold"/>
                                        <p:tgtEl>
                                          <p:spTgt spid="4">
                                            <p:txEl>
                                              <p:pRg st="20" end="20"/>
                                            </p:txEl>
                                          </p:spTgt>
                                        </p:tgtEl>
                                        <p:attrNameLst>
                                          <p:attrName>ppt_h</p:attrName>
                                        </p:attrNameLst>
                                      </p:cBhvr>
                                      <p:tavLst>
                                        <p:tav tm="0">
                                          <p:val>
                                            <p:fltVal val="0"/>
                                          </p:val>
                                        </p:tav>
                                        <p:tav tm="100000">
                                          <p:val>
                                            <p:strVal val="#ppt_h"/>
                                          </p:val>
                                        </p:tav>
                                      </p:tavLst>
                                    </p:anim>
                                    <p:animEffect transition="in" filter="fade">
                                      <p:cBhvr>
                                        <p:cTn id="122"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97B4E-3C70-7F36-A4BF-7CA5CBC848F4}"/>
              </a:ext>
            </a:extLst>
          </p:cNvPr>
          <p:cNvSpPr>
            <a:spLocks noGrp="1"/>
          </p:cNvSpPr>
          <p:nvPr>
            <p:ph type="title"/>
          </p:nvPr>
        </p:nvSpPr>
        <p:spPr>
          <a:xfrm>
            <a:off x="369167" y="1047703"/>
            <a:ext cx="6865389" cy="4075442"/>
          </a:xfrm>
        </p:spPr>
        <p:txBody>
          <a:bodyPr>
            <a:normAutofit/>
          </a:bodyPr>
          <a:lstStyle/>
          <a:p>
            <a:r>
              <a:rPr lang="en-US" dirty="0">
                <a:latin typeface="Aptos Display" panose="020B0004020202020204" pitchFamily="34" charset="0"/>
              </a:rPr>
              <a:t>In Excel, operator precedence determines the order in which operations are performed within a formula. The general order, from highest to lowest precedence, is: parentheses, exponentiation, multiplication and division, addition and subtraction, concatenation, and comparison. </a:t>
            </a:r>
            <a:br>
              <a:rPr lang="en-US" dirty="0"/>
            </a:br>
            <a:endParaRPr lang="en-US" dirty="0"/>
          </a:p>
        </p:txBody>
      </p:sp>
      <p:sp>
        <p:nvSpPr>
          <p:cNvPr id="3" name="Content Placeholder 2">
            <a:extLst>
              <a:ext uri="{FF2B5EF4-FFF2-40B4-BE49-F238E27FC236}">
                <a16:creationId xmlns:a16="http://schemas.microsoft.com/office/drawing/2014/main" id="{4227E922-AE57-EC70-406A-77ED03351FF3}"/>
              </a:ext>
            </a:extLst>
          </p:cNvPr>
          <p:cNvSpPr>
            <a:spLocks noGrp="1"/>
          </p:cNvSpPr>
          <p:nvPr>
            <p:ph sz="quarter" idx="13"/>
          </p:nvPr>
        </p:nvSpPr>
        <p:spPr>
          <a:xfrm>
            <a:off x="174238" y="110229"/>
            <a:ext cx="7680960" cy="941957"/>
          </a:xfrm>
        </p:spPr>
        <p:txBody>
          <a:bodyPr/>
          <a:lstStyle/>
          <a:p>
            <a:r>
              <a:rPr lang="en-US" dirty="0"/>
              <a:t>Operators Precedence</a:t>
            </a:r>
          </a:p>
        </p:txBody>
      </p:sp>
      <p:sp>
        <p:nvSpPr>
          <p:cNvPr id="4" name="Date Placeholder 3">
            <a:extLst>
              <a:ext uri="{FF2B5EF4-FFF2-40B4-BE49-F238E27FC236}">
                <a16:creationId xmlns:a16="http://schemas.microsoft.com/office/drawing/2014/main" id="{F9716AC2-0E02-E498-B503-DF1C58C651B0}"/>
              </a:ext>
            </a:extLst>
          </p:cNvPr>
          <p:cNvSpPr>
            <a:spLocks noGrp="1"/>
          </p:cNvSpPr>
          <p:nvPr>
            <p:ph type="dt" sz="half" idx="14"/>
          </p:nvPr>
        </p:nvSpPr>
        <p:spPr/>
        <p:txBody>
          <a:bodyPr/>
          <a:lstStyle/>
          <a:p>
            <a:fld id="{C53FBD72-E448-420C-B5C4-D82D17369A4B}" type="datetime1">
              <a:rPr lang="en-US" smtClean="0"/>
              <a:t>5/1/2025</a:t>
            </a:fld>
            <a:endParaRPr lang="en-US" dirty="0"/>
          </a:p>
        </p:txBody>
      </p:sp>
      <p:sp>
        <p:nvSpPr>
          <p:cNvPr id="6" name="Slide Number Placeholder 5">
            <a:extLst>
              <a:ext uri="{FF2B5EF4-FFF2-40B4-BE49-F238E27FC236}">
                <a16:creationId xmlns:a16="http://schemas.microsoft.com/office/drawing/2014/main" id="{C5A1BB85-84E8-FBE4-CC7C-69651BB838AD}"/>
              </a:ext>
            </a:extLst>
          </p:cNvPr>
          <p:cNvSpPr>
            <a:spLocks noGrp="1"/>
          </p:cNvSpPr>
          <p:nvPr>
            <p:ph type="sldNum" sz="quarter" idx="16"/>
          </p:nvPr>
        </p:nvSpPr>
        <p:spPr/>
        <p:txBody>
          <a:bodyPr/>
          <a:lstStyle/>
          <a:p>
            <a:fld id="{CC057153-B650-4DEB-B370-79DDCFDCE934}" type="slidenum">
              <a:rPr lang="en-US" smtClean="0"/>
              <a:pPr/>
              <a:t>12</a:t>
            </a:fld>
            <a:endParaRPr lang="en-US" dirty="0"/>
          </a:p>
        </p:txBody>
      </p:sp>
      <p:pic>
        <p:nvPicPr>
          <p:cNvPr id="7" name="Picture 6">
            <a:extLst>
              <a:ext uri="{FF2B5EF4-FFF2-40B4-BE49-F238E27FC236}">
                <a16:creationId xmlns:a16="http://schemas.microsoft.com/office/drawing/2014/main" id="{0DB3C35B-F8A9-42A8-8CDE-B23DD00A0829}"/>
              </a:ext>
            </a:extLst>
          </p:cNvPr>
          <p:cNvPicPr>
            <a:picLocks noChangeAspect="1"/>
          </p:cNvPicPr>
          <p:nvPr/>
        </p:nvPicPr>
        <p:blipFill>
          <a:blip r:embed="rId2"/>
          <a:stretch>
            <a:fillRect/>
          </a:stretch>
        </p:blipFill>
        <p:spPr>
          <a:xfrm>
            <a:off x="7138484" y="337966"/>
            <a:ext cx="4640321" cy="5980538"/>
          </a:xfrm>
          <a:prstGeom prst="rect">
            <a:avLst/>
          </a:prstGeom>
        </p:spPr>
      </p:pic>
      <p:pic>
        <p:nvPicPr>
          <p:cNvPr id="8" name="Picture 7">
            <a:extLst>
              <a:ext uri="{FF2B5EF4-FFF2-40B4-BE49-F238E27FC236}">
                <a16:creationId xmlns:a16="http://schemas.microsoft.com/office/drawing/2014/main" id="{B0DD9443-0186-7190-E680-B02F69D41DBA}"/>
              </a:ext>
            </a:extLst>
          </p:cNvPr>
          <p:cNvPicPr>
            <a:picLocks noChangeAspect="1"/>
          </p:cNvPicPr>
          <p:nvPr/>
        </p:nvPicPr>
        <p:blipFill>
          <a:blip r:embed="rId3"/>
          <a:stretch>
            <a:fillRect/>
          </a:stretch>
        </p:blipFill>
        <p:spPr>
          <a:xfrm>
            <a:off x="837327" y="4667078"/>
            <a:ext cx="4338146" cy="1896936"/>
          </a:xfrm>
          <a:prstGeom prst="rect">
            <a:avLst/>
          </a:prstGeom>
        </p:spPr>
      </p:pic>
    </p:spTree>
    <p:extLst>
      <p:ext uri="{BB962C8B-B14F-4D97-AF65-F5344CB8AC3E}">
        <p14:creationId xmlns:p14="http://schemas.microsoft.com/office/powerpoint/2010/main" val="39475525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3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2F8EAF-D9DE-9FD3-ED83-7032E7D7FC06}"/>
              </a:ext>
            </a:extLst>
          </p:cNvPr>
          <p:cNvSpPr>
            <a:spLocks noGrp="1"/>
          </p:cNvSpPr>
          <p:nvPr>
            <p:ph type="title"/>
          </p:nvPr>
        </p:nvSpPr>
        <p:spPr>
          <a:xfrm>
            <a:off x="306887" y="173736"/>
            <a:ext cx="11424865" cy="769034"/>
          </a:xfrm>
        </p:spPr>
        <p:txBody>
          <a:bodyPr>
            <a:normAutofit fontScale="90000"/>
          </a:bodyPr>
          <a:lstStyle/>
          <a:p>
            <a:r>
              <a:rPr lang="en-US" dirty="0"/>
              <a:t>Ways to Enter a Formula in Excel 2021</a:t>
            </a:r>
          </a:p>
        </p:txBody>
      </p:sp>
      <p:sp>
        <p:nvSpPr>
          <p:cNvPr id="5" name="Content Placeholder 4">
            <a:extLst>
              <a:ext uri="{FF2B5EF4-FFF2-40B4-BE49-F238E27FC236}">
                <a16:creationId xmlns:a16="http://schemas.microsoft.com/office/drawing/2014/main" id="{0EA6679F-0290-515C-BB0F-947C10AC81E4}"/>
              </a:ext>
            </a:extLst>
          </p:cNvPr>
          <p:cNvSpPr>
            <a:spLocks noGrp="1"/>
          </p:cNvSpPr>
          <p:nvPr>
            <p:ph sz="quarter" idx="14"/>
          </p:nvPr>
        </p:nvSpPr>
        <p:spPr>
          <a:xfrm>
            <a:off x="460247" y="942769"/>
            <a:ext cx="3923863" cy="5495607"/>
          </a:xfrm>
        </p:spPr>
        <p:style>
          <a:lnRef idx="0">
            <a:schemeClr val="accent1"/>
          </a:lnRef>
          <a:fillRef idx="3">
            <a:schemeClr val="accent1"/>
          </a:fillRef>
          <a:effectRef idx="3">
            <a:schemeClr val="accent1"/>
          </a:effectRef>
          <a:fontRef idx="minor">
            <a:schemeClr val="lt1"/>
          </a:fontRef>
        </p:style>
        <p:txBody>
          <a:bodyPr>
            <a:normAutofit fontScale="92500" lnSpcReduction="10000"/>
          </a:bodyPr>
          <a:lstStyle/>
          <a:p>
            <a:r>
              <a:rPr lang="en-US" b="1" dirty="0">
                <a:solidFill>
                  <a:schemeClr val="bg1"/>
                </a:solidFill>
              </a:rPr>
              <a:t>Enter a Formula directly into the cell:</a:t>
            </a:r>
          </a:p>
          <a:p>
            <a:pPr marL="342900" indent="-342900">
              <a:buFont typeface="Wingdings" panose="05000000000000000000" pitchFamily="2" charset="2"/>
              <a:buChar char="Ø"/>
            </a:pPr>
            <a:r>
              <a:rPr lang="en-US" dirty="0">
                <a:solidFill>
                  <a:schemeClr val="bg1"/>
                </a:solidFill>
              </a:rPr>
              <a:t>Enter a formula into the cell after typing an equals ‘=’ sign, press the Enter key to see the result.</a:t>
            </a:r>
          </a:p>
          <a:p>
            <a:r>
              <a:rPr lang="en-US" b="1" dirty="0">
                <a:solidFill>
                  <a:schemeClr val="bg1"/>
                </a:solidFill>
              </a:rPr>
              <a:t>Enter a Formula in the formula bar:</a:t>
            </a:r>
          </a:p>
          <a:p>
            <a:pPr marL="342900" indent="-342900">
              <a:buFont typeface="Wingdings" panose="05000000000000000000" pitchFamily="2" charset="2"/>
              <a:buChar char="Ø"/>
            </a:pPr>
            <a:r>
              <a:rPr lang="en-US" dirty="0">
                <a:solidFill>
                  <a:schemeClr val="bg1"/>
                </a:solidFill>
              </a:rPr>
              <a:t>Select the cell and enter the formula in the formula bar after typing an equal to sign, press Enter key to see the result.</a:t>
            </a:r>
          </a:p>
          <a:p>
            <a:pPr marL="342900" indent="-342900">
              <a:buFont typeface="Wingdings" panose="05000000000000000000" pitchFamily="2" charset="2"/>
              <a:buChar char="v"/>
            </a:pPr>
            <a:r>
              <a:rPr lang="en-US" dirty="0">
                <a:solidFill>
                  <a:schemeClr val="bg1"/>
                </a:solidFill>
              </a:rPr>
              <a:t>Always enter a formula as per BODMAS rule for accurate result. </a:t>
            </a:r>
          </a:p>
        </p:txBody>
      </p:sp>
      <p:sp>
        <p:nvSpPr>
          <p:cNvPr id="2" name="Date Placeholder 1">
            <a:extLst>
              <a:ext uri="{FF2B5EF4-FFF2-40B4-BE49-F238E27FC236}">
                <a16:creationId xmlns:a16="http://schemas.microsoft.com/office/drawing/2014/main" id="{53281457-DA6F-22DF-D958-16C8E7335AF4}"/>
              </a:ext>
            </a:extLst>
          </p:cNvPr>
          <p:cNvSpPr>
            <a:spLocks noGrp="1"/>
          </p:cNvSpPr>
          <p:nvPr>
            <p:ph type="dt" sz="half" idx="15"/>
          </p:nvPr>
        </p:nvSpPr>
        <p:spPr/>
        <p:txBody>
          <a:bodyPr/>
          <a:lstStyle/>
          <a:p>
            <a:fld id="{00D25128-6A4A-4BE2-8BC1-22D2726D2F5C}" type="datetime1">
              <a:rPr lang="en-US" smtClean="0"/>
              <a:t>5/1/2025</a:t>
            </a:fld>
            <a:endParaRPr lang="en-US" dirty="0"/>
          </a:p>
        </p:txBody>
      </p:sp>
      <p:sp>
        <p:nvSpPr>
          <p:cNvPr id="6" name="Slide Number Placeholder 5">
            <a:extLst>
              <a:ext uri="{FF2B5EF4-FFF2-40B4-BE49-F238E27FC236}">
                <a16:creationId xmlns:a16="http://schemas.microsoft.com/office/drawing/2014/main" id="{E6A02F71-0ED6-DEE9-F520-EA6B60E912BB}"/>
              </a:ext>
            </a:extLst>
          </p:cNvPr>
          <p:cNvSpPr>
            <a:spLocks noGrp="1"/>
          </p:cNvSpPr>
          <p:nvPr>
            <p:ph type="sldNum" sz="quarter" idx="17"/>
          </p:nvPr>
        </p:nvSpPr>
        <p:spPr/>
        <p:txBody>
          <a:bodyPr/>
          <a:lstStyle/>
          <a:p>
            <a:fld id="{CC057153-B650-4DEB-B370-79DDCFDCE934}" type="slidenum">
              <a:rPr lang="en-US" smtClean="0"/>
              <a:pPr/>
              <a:t>13</a:t>
            </a:fld>
            <a:endParaRPr lang="en-US" dirty="0"/>
          </a:p>
        </p:txBody>
      </p:sp>
      <p:pic>
        <p:nvPicPr>
          <p:cNvPr id="7" name="Picture 6">
            <a:extLst>
              <a:ext uri="{FF2B5EF4-FFF2-40B4-BE49-F238E27FC236}">
                <a16:creationId xmlns:a16="http://schemas.microsoft.com/office/drawing/2014/main" id="{4A79E2FE-DCD6-1952-8B99-E699AFF12E7C}"/>
              </a:ext>
            </a:extLst>
          </p:cNvPr>
          <p:cNvPicPr>
            <a:picLocks noChangeAspect="1"/>
          </p:cNvPicPr>
          <p:nvPr/>
        </p:nvPicPr>
        <p:blipFill>
          <a:blip r:embed="rId2"/>
          <a:stretch>
            <a:fillRect/>
          </a:stretch>
        </p:blipFill>
        <p:spPr>
          <a:xfrm>
            <a:off x="4537470" y="882833"/>
            <a:ext cx="7100754" cy="5495608"/>
          </a:xfrm>
          <a:prstGeom prst="rect">
            <a:avLst/>
          </a:prstGeom>
        </p:spPr>
      </p:pic>
      <p:pic>
        <p:nvPicPr>
          <p:cNvPr id="8" name="Picture 7">
            <a:extLst>
              <a:ext uri="{FF2B5EF4-FFF2-40B4-BE49-F238E27FC236}">
                <a16:creationId xmlns:a16="http://schemas.microsoft.com/office/drawing/2014/main" id="{03CFB739-302C-57F4-B15D-E0CA80632FB6}"/>
              </a:ext>
            </a:extLst>
          </p:cNvPr>
          <p:cNvPicPr>
            <a:picLocks noChangeAspect="1"/>
          </p:cNvPicPr>
          <p:nvPr/>
        </p:nvPicPr>
        <p:blipFill>
          <a:blip r:embed="rId3"/>
          <a:stretch>
            <a:fillRect/>
          </a:stretch>
        </p:blipFill>
        <p:spPr>
          <a:xfrm>
            <a:off x="9061991" y="2327398"/>
            <a:ext cx="2916649" cy="3636557"/>
          </a:xfrm>
          <a:prstGeom prst="rect">
            <a:avLst/>
          </a:prstGeom>
        </p:spPr>
      </p:pic>
    </p:spTree>
    <p:extLst>
      <p:ext uri="{BB962C8B-B14F-4D97-AF65-F5344CB8AC3E}">
        <p14:creationId xmlns:p14="http://schemas.microsoft.com/office/powerpoint/2010/main" val="265105847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5">
                                            <p:txEl>
                                              <p:pRg st="0" end="0"/>
                                            </p:txEl>
                                          </p:spTgt>
                                        </p:tgtEl>
                                      </p:cBhvr>
                                    </p:animEffect>
                                  </p:childTnLst>
                                </p:cTn>
                              </p:par>
                              <p:par>
                                <p:cTn id="15" presetID="3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5">
                                            <p:txEl>
                                              <p:pRg st="1" end="1"/>
                                            </p:txEl>
                                          </p:spTgt>
                                        </p:tgtEl>
                                      </p:cBhvr>
                                    </p:animEffect>
                                  </p:childTnLst>
                                </p:cTn>
                              </p:par>
                              <p:par>
                                <p:cTn id="21" presetID="31" presetClass="entr" presetSubtype="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p:cTn id="23"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5">
                                            <p:txEl>
                                              <p:pRg st="2" end="2"/>
                                            </p:txEl>
                                          </p:spTgt>
                                        </p:tgtEl>
                                      </p:cBhvr>
                                    </p:animEffect>
                                  </p:childTnLst>
                                </p:cTn>
                              </p:par>
                              <p:par>
                                <p:cTn id="27" presetID="31" presetClass="entr" presetSubtype="0" fill="hold"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p:cTn id="29"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32" dur="1000"/>
                                        <p:tgtEl>
                                          <p:spTgt spid="5">
                                            <p:txEl>
                                              <p:pRg st="3" end="3"/>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5">
                                            <p:txEl>
                                              <p:pRg st="4" end="4"/>
                                            </p:txEl>
                                          </p:spTgt>
                                        </p:tgtEl>
                                        <p:attrNameLst>
                                          <p:attrName>ppt_h</p:attrName>
                                        </p:attrNameLst>
                                      </p:cBhvr>
                                      <p:tavLst>
                                        <p:tav tm="0">
                                          <p:val>
                                            <p:fltVal val="0"/>
                                          </p:val>
                                        </p:tav>
                                        <p:tav tm="100000">
                                          <p:val>
                                            <p:strVal val="#ppt_h"/>
                                          </p:val>
                                        </p:tav>
                                      </p:tavLst>
                                    </p:anim>
                                    <p:anim calcmode="lin" valueType="num">
                                      <p:cBhvr>
                                        <p:cTn id="37" dur="1000" fill="hold"/>
                                        <p:tgtEl>
                                          <p:spTgt spid="5">
                                            <p:txEl>
                                              <p:pRg st="4" end="4"/>
                                            </p:txEl>
                                          </p:spTgt>
                                        </p:tgtEl>
                                        <p:attrNameLst>
                                          <p:attrName>style.rotation</p:attrName>
                                        </p:attrNameLst>
                                      </p:cBhvr>
                                      <p:tavLst>
                                        <p:tav tm="0">
                                          <p:val>
                                            <p:fltVal val="90"/>
                                          </p:val>
                                        </p:tav>
                                        <p:tav tm="100000">
                                          <p:val>
                                            <p:fltVal val="0"/>
                                          </p:val>
                                        </p:tav>
                                      </p:tavLst>
                                    </p:anim>
                                    <p:animEffect transition="in" filter="fade">
                                      <p:cBhvr>
                                        <p:cTn id="38" dur="1000"/>
                                        <p:tgtEl>
                                          <p:spTgt spid="5">
                                            <p:txEl>
                                              <p:pRg st="4" end="4"/>
                                            </p:txEl>
                                          </p:spTgt>
                                        </p:tgtEl>
                                      </p:cBhvr>
                                    </p:animEffect>
                                  </p:childTnLst>
                                </p:cTn>
                              </p:par>
                              <p:par>
                                <p:cTn id="39" presetID="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6"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80">
                                          <p:stCondLst>
                                            <p:cond delay="0"/>
                                          </p:stCondLst>
                                        </p:cTn>
                                        <p:tgtEl>
                                          <p:spTgt spid="8"/>
                                        </p:tgtEl>
                                      </p:cBhvr>
                                    </p:animEffect>
                                    <p:anim calcmode="lin" valueType="num">
                                      <p:cBhvr>
                                        <p:cTn id="4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1" dur="26">
                                          <p:stCondLst>
                                            <p:cond delay="650"/>
                                          </p:stCondLst>
                                        </p:cTn>
                                        <p:tgtEl>
                                          <p:spTgt spid="8"/>
                                        </p:tgtEl>
                                      </p:cBhvr>
                                      <p:to x="100000" y="60000"/>
                                    </p:animScale>
                                    <p:animScale>
                                      <p:cBhvr>
                                        <p:cTn id="52" dur="166" decel="50000">
                                          <p:stCondLst>
                                            <p:cond delay="676"/>
                                          </p:stCondLst>
                                        </p:cTn>
                                        <p:tgtEl>
                                          <p:spTgt spid="8"/>
                                        </p:tgtEl>
                                      </p:cBhvr>
                                      <p:to x="100000" y="100000"/>
                                    </p:animScale>
                                    <p:animScale>
                                      <p:cBhvr>
                                        <p:cTn id="53" dur="26">
                                          <p:stCondLst>
                                            <p:cond delay="1312"/>
                                          </p:stCondLst>
                                        </p:cTn>
                                        <p:tgtEl>
                                          <p:spTgt spid="8"/>
                                        </p:tgtEl>
                                      </p:cBhvr>
                                      <p:to x="100000" y="80000"/>
                                    </p:animScale>
                                    <p:animScale>
                                      <p:cBhvr>
                                        <p:cTn id="54" dur="166" decel="50000">
                                          <p:stCondLst>
                                            <p:cond delay="1338"/>
                                          </p:stCondLst>
                                        </p:cTn>
                                        <p:tgtEl>
                                          <p:spTgt spid="8"/>
                                        </p:tgtEl>
                                      </p:cBhvr>
                                      <p:to x="100000" y="100000"/>
                                    </p:animScale>
                                    <p:animScale>
                                      <p:cBhvr>
                                        <p:cTn id="55" dur="26">
                                          <p:stCondLst>
                                            <p:cond delay="1642"/>
                                          </p:stCondLst>
                                        </p:cTn>
                                        <p:tgtEl>
                                          <p:spTgt spid="8"/>
                                        </p:tgtEl>
                                      </p:cBhvr>
                                      <p:to x="100000" y="90000"/>
                                    </p:animScale>
                                    <p:animScale>
                                      <p:cBhvr>
                                        <p:cTn id="56" dur="166" decel="50000">
                                          <p:stCondLst>
                                            <p:cond delay="1668"/>
                                          </p:stCondLst>
                                        </p:cTn>
                                        <p:tgtEl>
                                          <p:spTgt spid="8"/>
                                        </p:tgtEl>
                                      </p:cBhvr>
                                      <p:to x="100000" y="100000"/>
                                    </p:animScale>
                                    <p:animScale>
                                      <p:cBhvr>
                                        <p:cTn id="57" dur="26">
                                          <p:stCondLst>
                                            <p:cond delay="1808"/>
                                          </p:stCondLst>
                                        </p:cTn>
                                        <p:tgtEl>
                                          <p:spTgt spid="8"/>
                                        </p:tgtEl>
                                      </p:cBhvr>
                                      <p:to x="100000" y="95000"/>
                                    </p:animScale>
                                    <p:animScale>
                                      <p:cBhvr>
                                        <p:cTn id="5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w angle view of mountains">
            <a:extLst>
              <a:ext uri="{FF2B5EF4-FFF2-40B4-BE49-F238E27FC236}">
                <a16:creationId xmlns:a16="http://schemas.microsoft.com/office/drawing/2014/main" id="{F399F6D6-E5DD-9B87-60D7-475C923835E8}"/>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p:blipFill>
        <p:spPr>
          <a:xfrm>
            <a:off x="0" y="-1"/>
            <a:ext cx="2066795" cy="6858001"/>
          </a:xfrm>
        </p:spPr>
      </p:pic>
      <p:sp>
        <p:nvSpPr>
          <p:cNvPr id="2" name="Title 1">
            <a:extLst>
              <a:ext uri="{FF2B5EF4-FFF2-40B4-BE49-F238E27FC236}">
                <a16:creationId xmlns:a16="http://schemas.microsoft.com/office/drawing/2014/main" id="{E4A209B1-CECE-7466-7044-9D73619E56A1}"/>
              </a:ext>
            </a:extLst>
          </p:cNvPr>
          <p:cNvSpPr>
            <a:spLocks noGrp="1"/>
          </p:cNvSpPr>
          <p:nvPr>
            <p:ph type="ctrTitle"/>
          </p:nvPr>
        </p:nvSpPr>
        <p:spPr>
          <a:xfrm>
            <a:off x="2247546" y="48475"/>
            <a:ext cx="4529036" cy="786384"/>
          </a:xfrm>
        </p:spPr>
        <p:txBody>
          <a:bodyPr/>
          <a:lstStyle/>
          <a:p>
            <a:r>
              <a:rPr lang="en-US" dirty="0"/>
              <a:t>Cell Range</a:t>
            </a:r>
          </a:p>
        </p:txBody>
      </p:sp>
      <p:sp>
        <p:nvSpPr>
          <p:cNvPr id="3" name="Subtitle 2">
            <a:extLst>
              <a:ext uri="{FF2B5EF4-FFF2-40B4-BE49-F238E27FC236}">
                <a16:creationId xmlns:a16="http://schemas.microsoft.com/office/drawing/2014/main" id="{0D66681B-5E1B-BD2B-6960-3B46EFE83A39}"/>
              </a:ext>
            </a:extLst>
          </p:cNvPr>
          <p:cNvSpPr>
            <a:spLocks noGrp="1"/>
          </p:cNvSpPr>
          <p:nvPr>
            <p:ph type="subTitle" idx="1"/>
          </p:nvPr>
        </p:nvSpPr>
        <p:spPr>
          <a:xfrm>
            <a:off x="2247546" y="834858"/>
            <a:ext cx="5443436" cy="5849406"/>
          </a:xfrm>
        </p:spPr>
        <p:style>
          <a:lnRef idx="3">
            <a:schemeClr val="lt1"/>
          </a:lnRef>
          <a:fillRef idx="1">
            <a:schemeClr val="accent1"/>
          </a:fillRef>
          <a:effectRef idx="1">
            <a:schemeClr val="accent1"/>
          </a:effectRef>
          <a:fontRef idx="minor">
            <a:schemeClr val="lt1"/>
          </a:fontRef>
        </p:style>
        <p:txBody>
          <a:bodyPr>
            <a:normAutofit/>
          </a:bodyPr>
          <a:lstStyle/>
          <a:p>
            <a:pPr algn="l"/>
            <a:r>
              <a:rPr lang="en-US" dirty="0">
                <a:solidFill>
                  <a:schemeClr val="bg1"/>
                </a:solidFill>
              </a:rPr>
              <a:t>In Excel, a cell range refers to a group of two or more cells, either contiguous or non-contiguous, that are selected or defined for use in formulas, calculations, or other operations. A range is commonly defined by the top-left and bottom-right cells of the selection, separated by a colon ‘ : ’, </a:t>
            </a:r>
            <a:r>
              <a:rPr lang="pt-BR" dirty="0">
                <a:solidFill>
                  <a:schemeClr val="bg1"/>
                </a:solidFill>
              </a:rPr>
              <a:t>e.g., =SUM(A1:A5).</a:t>
            </a:r>
          </a:p>
          <a:p>
            <a:pPr marL="285750" indent="-285750" algn="l">
              <a:buFont typeface="Wingdings" panose="05000000000000000000" pitchFamily="2" charset="2"/>
              <a:buChar char="q"/>
            </a:pPr>
            <a:r>
              <a:rPr lang="en-US" dirty="0">
                <a:solidFill>
                  <a:schemeClr val="bg1"/>
                </a:solidFill>
              </a:rPr>
              <a:t>A </a:t>
            </a:r>
            <a:r>
              <a:rPr lang="en-US" b="1" dirty="0">
                <a:solidFill>
                  <a:schemeClr val="bg1"/>
                </a:solidFill>
              </a:rPr>
              <a:t>contiguous</a:t>
            </a:r>
            <a:r>
              <a:rPr lang="en-US" dirty="0">
                <a:solidFill>
                  <a:schemeClr val="bg1"/>
                </a:solidFill>
              </a:rPr>
              <a:t> range consists of cells that are directly next to each other, forming a rectangle or square. </a:t>
            </a:r>
          </a:p>
          <a:p>
            <a:pPr marL="285750" indent="-285750" algn="l">
              <a:buFont typeface="Wingdings" panose="05000000000000000000" pitchFamily="2" charset="2"/>
              <a:buChar char="q"/>
            </a:pPr>
            <a:r>
              <a:rPr lang="en-US" dirty="0">
                <a:solidFill>
                  <a:schemeClr val="bg1"/>
                </a:solidFill>
              </a:rPr>
              <a:t>A </a:t>
            </a:r>
            <a:r>
              <a:rPr lang="en-US" b="1" dirty="0">
                <a:solidFill>
                  <a:schemeClr val="bg1"/>
                </a:solidFill>
              </a:rPr>
              <a:t>non-contiguous</a:t>
            </a:r>
            <a:r>
              <a:rPr lang="en-US" dirty="0">
                <a:solidFill>
                  <a:schemeClr val="bg1"/>
                </a:solidFill>
              </a:rPr>
              <a:t> range, on the other hand, can include cells that are not adjacent, for example, by using the CTRL key while selecting individual cells. </a:t>
            </a:r>
          </a:p>
          <a:p>
            <a:pPr marL="285750" indent="-285750" algn="l">
              <a:buFont typeface="Wingdings" panose="05000000000000000000" pitchFamily="2" charset="2"/>
              <a:buChar char="q"/>
            </a:pPr>
            <a:r>
              <a:rPr lang="en-US" b="1" dirty="0">
                <a:solidFill>
                  <a:schemeClr val="bg1"/>
                </a:solidFill>
              </a:rPr>
              <a:t>Selecting Ranges</a:t>
            </a:r>
            <a:r>
              <a:rPr lang="en-US" dirty="0">
                <a:solidFill>
                  <a:schemeClr val="bg1"/>
                </a:solidFill>
              </a:rPr>
              <a:t>:</a:t>
            </a:r>
          </a:p>
          <a:p>
            <a:pPr algn="l"/>
            <a:r>
              <a:rPr lang="en-US" dirty="0">
                <a:solidFill>
                  <a:schemeClr val="bg1"/>
                </a:solidFill>
              </a:rPr>
              <a:t>Ranges can be selected by </a:t>
            </a:r>
            <a:r>
              <a:rPr lang="en-US" b="1" dirty="0">
                <a:solidFill>
                  <a:schemeClr val="bg1"/>
                </a:solidFill>
              </a:rPr>
              <a:t>dragging</a:t>
            </a:r>
            <a:r>
              <a:rPr lang="en-US" dirty="0">
                <a:solidFill>
                  <a:schemeClr val="bg1"/>
                </a:solidFill>
              </a:rPr>
              <a:t> across cells, using the </a:t>
            </a:r>
            <a:r>
              <a:rPr lang="en-US" b="1" dirty="0">
                <a:solidFill>
                  <a:schemeClr val="bg1"/>
                </a:solidFill>
              </a:rPr>
              <a:t>SHIFT </a:t>
            </a:r>
            <a:r>
              <a:rPr lang="en-US" dirty="0">
                <a:solidFill>
                  <a:schemeClr val="bg1"/>
                </a:solidFill>
              </a:rPr>
              <a:t>key with arrow keys, or using keyboard shortcuts like </a:t>
            </a:r>
            <a:r>
              <a:rPr lang="en-US" b="1" dirty="0">
                <a:solidFill>
                  <a:schemeClr val="bg1"/>
                </a:solidFill>
              </a:rPr>
              <a:t>CTRL+SHIFT+END </a:t>
            </a:r>
            <a:r>
              <a:rPr lang="en-US" dirty="0">
                <a:solidFill>
                  <a:schemeClr val="bg1"/>
                </a:solidFill>
              </a:rPr>
              <a:t>to select the range to the last used cell. </a:t>
            </a:r>
          </a:p>
        </p:txBody>
      </p:sp>
      <p:sp>
        <p:nvSpPr>
          <p:cNvPr id="4" name="Date Placeholder 3">
            <a:extLst>
              <a:ext uri="{FF2B5EF4-FFF2-40B4-BE49-F238E27FC236}">
                <a16:creationId xmlns:a16="http://schemas.microsoft.com/office/drawing/2014/main" id="{9F4516EC-75B1-4899-74D6-E7BE24A7B7C2}"/>
              </a:ext>
            </a:extLst>
          </p:cNvPr>
          <p:cNvSpPr>
            <a:spLocks noGrp="1"/>
          </p:cNvSpPr>
          <p:nvPr>
            <p:ph type="dt" sz="half" idx="14"/>
          </p:nvPr>
        </p:nvSpPr>
        <p:spPr/>
        <p:txBody>
          <a:bodyPr/>
          <a:lstStyle/>
          <a:p>
            <a:fld id="{FF32851B-FD3A-4AFC-9936-1B34FE4578A4}" type="datetime1">
              <a:rPr lang="en-US" smtClean="0"/>
              <a:t>5/1/2025</a:t>
            </a:fld>
            <a:endParaRPr lang="en-US" dirty="0"/>
          </a:p>
        </p:txBody>
      </p:sp>
      <p:sp>
        <p:nvSpPr>
          <p:cNvPr id="7" name="Slide Number Placeholder 6">
            <a:extLst>
              <a:ext uri="{FF2B5EF4-FFF2-40B4-BE49-F238E27FC236}">
                <a16:creationId xmlns:a16="http://schemas.microsoft.com/office/drawing/2014/main" id="{FDA9C1C2-5458-2A1E-EB88-C74415D41A30}"/>
              </a:ext>
            </a:extLst>
          </p:cNvPr>
          <p:cNvSpPr>
            <a:spLocks noGrp="1"/>
          </p:cNvSpPr>
          <p:nvPr>
            <p:ph type="sldNum" sz="quarter" idx="16"/>
          </p:nvPr>
        </p:nvSpPr>
        <p:spPr/>
        <p:txBody>
          <a:bodyPr/>
          <a:lstStyle/>
          <a:p>
            <a:fld id="{CC057153-B650-4DEB-B370-79DDCFDCE934}" type="slidenum">
              <a:rPr lang="en-US" smtClean="0"/>
              <a:pPr/>
              <a:t>14</a:t>
            </a:fld>
            <a:endParaRPr lang="en-US" dirty="0"/>
          </a:p>
        </p:txBody>
      </p:sp>
      <p:pic>
        <p:nvPicPr>
          <p:cNvPr id="8" name="Picture 7">
            <a:extLst>
              <a:ext uri="{FF2B5EF4-FFF2-40B4-BE49-F238E27FC236}">
                <a16:creationId xmlns:a16="http://schemas.microsoft.com/office/drawing/2014/main" id="{15070AFB-3AB1-4A22-954C-81B229B0B83F}"/>
              </a:ext>
            </a:extLst>
          </p:cNvPr>
          <p:cNvPicPr>
            <a:picLocks noChangeAspect="1"/>
          </p:cNvPicPr>
          <p:nvPr/>
        </p:nvPicPr>
        <p:blipFill>
          <a:blip r:embed="rId3"/>
          <a:stretch>
            <a:fillRect/>
          </a:stretch>
        </p:blipFill>
        <p:spPr>
          <a:xfrm>
            <a:off x="7791804" y="48475"/>
            <a:ext cx="4305300" cy="3781425"/>
          </a:xfrm>
          <a:prstGeom prst="rect">
            <a:avLst/>
          </a:prstGeom>
        </p:spPr>
      </p:pic>
      <p:pic>
        <p:nvPicPr>
          <p:cNvPr id="10" name="Picture 9">
            <a:extLst>
              <a:ext uri="{FF2B5EF4-FFF2-40B4-BE49-F238E27FC236}">
                <a16:creationId xmlns:a16="http://schemas.microsoft.com/office/drawing/2014/main" id="{09DC2341-47F3-5002-DE8A-E111F849588B}"/>
              </a:ext>
            </a:extLst>
          </p:cNvPr>
          <p:cNvPicPr>
            <a:picLocks noChangeAspect="1"/>
          </p:cNvPicPr>
          <p:nvPr/>
        </p:nvPicPr>
        <p:blipFill>
          <a:blip r:embed="rId4"/>
          <a:stretch>
            <a:fillRect/>
          </a:stretch>
        </p:blipFill>
        <p:spPr>
          <a:xfrm>
            <a:off x="7791804" y="3844353"/>
            <a:ext cx="4305300" cy="2474151"/>
          </a:xfrm>
          <a:prstGeom prst="rect">
            <a:avLst/>
          </a:prstGeom>
        </p:spPr>
      </p:pic>
    </p:spTree>
    <p:extLst>
      <p:ext uri="{BB962C8B-B14F-4D97-AF65-F5344CB8AC3E}">
        <p14:creationId xmlns:p14="http://schemas.microsoft.com/office/powerpoint/2010/main" val="2999686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32" presetClass="emph" presetSubtype="0" fill="hold" nodeType="withEffect">
                                  <p:stCondLst>
                                    <p:cond delay="0"/>
                                  </p:stCondLst>
                                  <p:childTnLst>
                                    <p:animRot by="120000">
                                      <p:cBhvr>
                                        <p:cTn id="20" dur="100" fill="hold">
                                          <p:stCondLst>
                                            <p:cond delay="0"/>
                                          </p:stCondLst>
                                        </p:cTn>
                                        <p:tgtEl>
                                          <p:spTgt spid="3">
                                            <p:txEl>
                                              <p:pRg st="0" end="0"/>
                                            </p:txEl>
                                          </p:spTgt>
                                        </p:tgtEl>
                                        <p:attrNameLst>
                                          <p:attrName>r</p:attrName>
                                        </p:attrNameLst>
                                      </p:cBhvr>
                                    </p:animRot>
                                    <p:animRot by="-240000">
                                      <p:cBhvr>
                                        <p:cTn id="21" dur="200" fill="hold">
                                          <p:stCondLst>
                                            <p:cond delay="200"/>
                                          </p:stCondLst>
                                        </p:cTn>
                                        <p:tgtEl>
                                          <p:spTgt spid="3">
                                            <p:txEl>
                                              <p:pRg st="0" end="0"/>
                                            </p:txEl>
                                          </p:spTgt>
                                        </p:tgtEl>
                                        <p:attrNameLst>
                                          <p:attrName>r</p:attrName>
                                        </p:attrNameLst>
                                      </p:cBhvr>
                                    </p:animRot>
                                    <p:animRot by="240000">
                                      <p:cBhvr>
                                        <p:cTn id="22" dur="200" fill="hold">
                                          <p:stCondLst>
                                            <p:cond delay="400"/>
                                          </p:stCondLst>
                                        </p:cTn>
                                        <p:tgtEl>
                                          <p:spTgt spid="3">
                                            <p:txEl>
                                              <p:pRg st="0" end="0"/>
                                            </p:txEl>
                                          </p:spTgt>
                                        </p:tgtEl>
                                        <p:attrNameLst>
                                          <p:attrName>r</p:attrName>
                                        </p:attrNameLst>
                                      </p:cBhvr>
                                    </p:animRot>
                                    <p:animRot by="-240000">
                                      <p:cBhvr>
                                        <p:cTn id="23" dur="200" fill="hold">
                                          <p:stCondLst>
                                            <p:cond delay="600"/>
                                          </p:stCondLst>
                                        </p:cTn>
                                        <p:tgtEl>
                                          <p:spTgt spid="3">
                                            <p:txEl>
                                              <p:pRg st="0" end="0"/>
                                            </p:txEl>
                                          </p:spTgt>
                                        </p:tgtEl>
                                        <p:attrNameLst>
                                          <p:attrName>r</p:attrName>
                                        </p:attrNameLst>
                                      </p:cBhvr>
                                    </p:animRot>
                                    <p:animRot by="120000">
                                      <p:cBhvr>
                                        <p:cTn id="24" dur="200" fill="hold">
                                          <p:stCondLst>
                                            <p:cond delay="800"/>
                                          </p:stCondLst>
                                        </p:cTn>
                                        <p:tgtEl>
                                          <p:spTgt spid="3">
                                            <p:txEl>
                                              <p:pRg st="0" end="0"/>
                                            </p:txEl>
                                          </p:spTgt>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3">
                                            <p:txEl>
                                              <p:pRg st="1" end="1"/>
                                            </p:txEl>
                                          </p:spTgt>
                                        </p:tgtEl>
                                        <p:attrNameLst>
                                          <p:attrName>r</p:attrName>
                                        </p:attrNameLst>
                                      </p:cBhvr>
                                    </p:animRot>
                                    <p:animRot by="-240000">
                                      <p:cBhvr>
                                        <p:cTn id="27" dur="200" fill="hold">
                                          <p:stCondLst>
                                            <p:cond delay="200"/>
                                          </p:stCondLst>
                                        </p:cTn>
                                        <p:tgtEl>
                                          <p:spTgt spid="3">
                                            <p:txEl>
                                              <p:pRg st="1" end="1"/>
                                            </p:txEl>
                                          </p:spTgt>
                                        </p:tgtEl>
                                        <p:attrNameLst>
                                          <p:attrName>r</p:attrName>
                                        </p:attrNameLst>
                                      </p:cBhvr>
                                    </p:animRot>
                                    <p:animRot by="240000">
                                      <p:cBhvr>
                                        <p:cTn id="28" dur="200" fill="hold">
                                          <p:stCondLst>
                                            <p:cond delay="400"/>
                                          </p:stCondLst>
                                        </p:cTn>
                                        <p:tgtEl>
                                          <p:spTgt spid="3">
                                            <p:txEl>
                                              <p:pRg st="1" end="1"/>
                                            </p:txEl>
                                          </p:spTgt>
                                        </p:tgtEl>
                                        <p:attrNameLst>
                                          <p:attrName>r</p:attrName>
                                        </p:attrNameLst>
                                      </p:cBhvr>
                                    </p:animRot>
                                    <p:animRot by="-240000">
                                      <p:cBhvr>
                                        <p:cTn id="29" dur="200" fill="hold">
                                          <p:stCondLst>
                                            <p:cond delay="600"/>
                                          </p:stCondLst>
                                        </p:cTn>
                                        <p:tgtEl>
                                          <p:spTgt spid="3">
                                            <p:txEl>
                                              <p:pRg st="1" end="1"/>
                                            </p:txEl>
                                          </p:spTgt>
                                        </p:tgtEl>
                                        <p:attrNameLst>
                                          <p:attrName>r</p:attrName>
                                        </p:attrNameLst>
                                      </p:cBhvr>
                                    </p:animRot>
                                    <p:animRot by="120000">
                                      <p:cBhvr>
                                        <p:cTn id="30" dur="200" fill="hold">
                                          <p:stCondLst>
                                            <p:cond delay="800"/>
                                          </p:stCondLst>
                                        </p:cTn>
                                        <p:tgtEl>
                                          <p:spTgt spid="3">
                                            <p:txEl>
                                              <p:pRg st="1" end="1"/>
                                            </p:txEl>
                                          </p:spTgt>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3">
                                            <p:txEl>
                                              <p:pRg st="2" end="2"/>
                                            </p:txEl>
                                          </p:spTgt>
                                        </p:tgtEl>
                                        <p:attrNameLst>
                                          <p:attrName>r</p:attrName>
                                        </p:attrNameLst>
                                      </p:cBhvr>
                                    </p:animRot>
                                    <p:animRot by="-240000">
                                      <p:cBhvr>
                                        <p:cTn id="33" dur="200" fill="hold">
                                          <p:stCondLst>
                                            <p:cond delay="200"/>
                                          </p:stCondLst>
                                        </p:cTn>
                                        <p:tgtEl>
                                          <p:spTgt spid="3">
                                            <p:txEl>
                                              <p:pRg st="2" end="2"/>
                                            </p:txEl>
                                          </p:spTgt>
                                        </p:tgtEl>
                                        <p:attrNameLst>
                                          <p:attrName>r</p:attrName>
                                        </p:attrNameLst>
                                      </p:cBhvr>
                                    </p:animRot>
                                    <p:animRot by="240000">
                                      <p:cBhvr>
                                        <p:cTn id="34" dur="200" fill="hold">
                                          <p:stCondLst>
                                            <p:cond delay="400"/>
                                          </p:stCondLst>
                                        </p:cTn>
                                        <p:tgtEl>
                                          <p:spTgt spid="3">
                                            <p:txEl>
                                              <p:pRg st="2" end="2"/>
                                            </p:txEl>
                                          </p:spTgt>
                                        </p:tgtEl>
                                        <p:attrNameLst>
                                          <p:attrName>r</p:attrName>
                                        </p:attrNameLst>
                                      </p:cBhvr>
                                    </p:animRot>
                                    <p:animRot by="-240000">
                                      <p:cBhvr>
                                        <p:cTn id="35" dur="200" fill="hold">
                                          <p:stCondLst>
                                            <p:cond delay="600"/>
                                          </p:stCondLst>
                                        </p:cTn>
                                        <p:tgtEl>
                                          <p:spTgt spid="3">
                                            <p:txEl>
                                              <p:pRg st="2" end="2"/>
                                            </p:txEl>
                                          </p:spTgt>
                                        </p:tgtEl>
                                        <p:attrNameLst>
                                          <p:attrName>r</p:attrName>
                                        </p:attrNameLst>
                                      </p:cBhvr>
                                    </p:animRot>
                                    <p:animRot by="120000">
                                      <p:cBhvr>
                                        <p:cTn id="36" dur="200" fill="hold">
                                          <p:stCondLst>
                                            <p:cond delay="800"/>
                                          </p:stCondLst>
                                        </p:cTn>
                                        <p:tgtEl>
                                          <p:spTgt spid="3">
                                            <p:txEl>
                                              <p:pRg st="2" end="2"/>
                                            </p:txEl>
                                          </p:spTgt>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3">
                                            <p:txEl>
                                              <p:pRg st="3" end="3"/>
                                            </p:txEl>
                                          </p:spTgt>
                                        </p:tgtEl>
                                        <p:attrNameLst>
                                          <p:attrName>r</p:attrName>
                                        </p:attrNameLst>
                                      </p:cBhvr>
                                    </p:animRot>
                                    <p:animRot by="-240000">
                                      <p:cBhvr>
                                        <p:cTn id="39" dur="200" fill="hold">
                                          <p:stCondLst>
                                            <p:cond delay="200"/>
                                          </p:stCondLst>
                                        </p:cTn>
                                        <p:tgtEl>
                                          <p:spTgt spid="3">
                                            <p:txEl>
                                              <p:pRg st="3" end="3"/>
                                            </p:txEl>
                                          </p:spTgt>
                                        </p:tgtEl>
                                        <p:attrNameLst>
                                          <p:attrName>r</p:attrName>
                                        </p:attrNameLst>
                                      </p:cBhvr>
                                    </p:animRot>
                                    <p:animRot by="240000">
                                      <p:cBhvr>
                                        <p:cTn id="40" dur="200" fill="hold">
                                          <p:stCondLst>
                                            <p:cond delay="400"/>
                                          </p:stCondLst>
                                        </p:cTn>
                                        <p:tgtEl>
                                          <p:spTgt spid="3">
                                            <p:txEl>
                                              <p:pRg st="3" end="3"/>
                                            </p:txEl>
                                          </p:spTgt>
                                        </p:tgtEl>
                                        <p:attrNameLst>
                                          <p:attrName>r</p:attrName>
                                        </p:attrNameLst>
                                      </p:cBhvr>
                                    </p:animRot>
                                    <p:animRot by="-240000">
                                      <p:cBhvr>
                                        <p:cTn id="41" dur="200" fill="hold">
                                          <p:stCondLst>
                                            <p:cond delay="600"/>
                                          </p:stCondLst>
                                        </p:cTn>
                                        <p:tgtEl>
                                          <p:spTgt spid="3">
                                            <p:txEl>
                                              <p:pRg st="3" end="3"/>
                                            </p:txEl>
                                          </p:spTgt>
                                        </p:tgtEl>
                                        <p:attrNameLst>
                                          <p:attrName>r</p:attrName>
                                        </p:attrNameLst>
                                      </p:cBhvr>
                                    </p:animRot>
                                    <p:animRot by="120000">
                                      <p:cBhvr>
                                        <p:cTn id="42" dur="200" fill="hold">
                                          <p:stCondLst>
                                            <p:cond delay="800"/>
                                          </p:stCondLst>
                                        </p:cTn>
                                        <p:tgtEl>
                                          <p:spTgt spid="3">
                                            <p:txEl>
                                              <p:pRg st="3" end="3"/>
                                            </p:txEl>
                                          </p:spTgt>
                                        </p:tgtEl>
                                        <p:attrNameLst>
                                          <p:attrName>r</p:attrName>
                                        </p:attrNameLst>
                                      </p:cBhvr>
                                    </p:animRot>
                                  </p:childTnLst>
                                </p:cTn>
                              </p:par>
                              <p:par>
                                <p:cTn id="43" presetID="32" presetClass="emph" presetSubtype="0" fill="hold" nodeType="withEffect">
                                  <p:stCondLst>
                                    <p:cond delay="0"/>
                                  </p:stCondLst>
                                  <p:childTnLst>
                                    <p:animRot by="120000">
                                      <p:cBhvr>
                                        <p:cTn id="44" dur="100" fill="hold">
                                          <p:stCondLst>
                                            <p:cond delay="0"/>
                                          </p:stCondLst>
                                        </p:cTn>
                                        <p:tgtEl>
                                          <p:spTgt spid="3">
                                            <p:txEl>
                                              <p:pRg st="4" end="4"/>
                                            </p:txEl>
                                          </p:spTgt>
                                        </p:tgtEl>
                                        <p:attrNameLst>
                                          <p:attrName>r</p:attrName>
                                        </p:attrNameLst>
                                      </p:cBhvr>
                                    </p:animRot>
                                    <p:animRot by="-240000">
                                      <p:cBhvr>
                                        <p:cTn id="45" dur="200" fill="hold">
                                          <p:stCondLst>
                                            <p:cond delay="200"/>
                                          </p:stCondLst>
                                        </p:cTn>
                                        <p:tgtEl>
                                          <p:spTgt spid="3">
                                            <p:txEl>
                                              <p:pRg st="4" end="4"/>
                                            </p:txEl>
                                          </p:spTgt>
                                        </p:tgtEl>
                                        <p:attrNameLst>
                                          <p:attrName>r</p:attrName>
                                        </p:attrNameLst>
                                      </p:cBhvr>
                                    </p:animRot>
                                    <p:animRot by="240000">
                                      <p:cBhvr>
                                        <p:cTn id="46" dur="200" fill="hold">
                                          <p:stCondLst>
                                            <p:cond delay="400"/>
                                          </p:stCondLst>
                                        </p:cTn>
                                        <p:tgtEl>
                                          <p:spTgt spid="3">
                                            <p:txEl>
                                              <p:pRg st="4" end="4"/>
                                            </p:txEl>
                                          </p:spTgt>
                                        </p:tgtEl>
                                        <p:attrNameLst>
                                          <p:attrName>r</p:attrName>
                                        </p:attrNameLst>
                                      </p:cBhvr>
                                    </p:animRot>
                                    <p:animRot by="-240000">
                                      <p:cBhvr>
                                        <p:cTn id="47" dur="200" fill="hold">
                                          <p:stCondLst>
                                            <p:cond delay="600"/>
                                          </p:stCondLst>
                                        </p:cTn>
                                        <p:tgtEl>
                                          <p:spTgt spid="3">
                                            <p:txEl>
                                              <p:pRg st="4" end="4"/>
                                            </p:txEl>
                                          </p:spTgt>
                                        </p:tgtEl>
                                        <p:attrNameLst>
                                          <p:attrName>r</p:attrName>
                                        </p:attrNameLst>
                                      </p:cBhvr>
                                    </p:animRot>
                                    <p:animRot by="120000">
                                      <p:cBhvr>
                                        <p:cTn id="48" dur="200" fill="hold">
                                          <p:stCondLst>
                                            <p:cond delay="80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CE5-9D27-4185-39AF-B8A089138FD7}"/>
              </a:ext>
            </a:extLst>
          </p:cNvPr>
          <p:cNvSpPr>
            <a:spLocks noGrp="1"/>
          </p:cNvSpPr>
          <p:nvPr>
            <p:ph type="ctrTitle"/>
          </p:nvPr>
        </p:nvSpPr>
        <p:spPr>
          <a:xfrm>
            <a:off x="3452299" y="88058"/>
            <a:ext cx="4025740" cy="601249"/>
          </a:xfrm>
        </p:spPr>
        <p:txBody>
          <a:bodyPr>
            <a:normAutofit fontScale="90000"/>
          </a:bodyPr>
          <a:lstStyle/>
          <a:p>
            <a:r>
              <a:rPr lang="en-IN" dirty="0"/>
              <a:t>Cell Reference</a:t>
            </a:r>
          </a:p>
        </p:txBody>
      </p:sp>
      <p:sp>
        <p:nvSpPr>
          <p:cNvPr id="3" name="Subtitle 2">
            <a:extLst>
              <a:ext uri="{FF2B5EF4-FFF2-40B4-BE49-F238E27FC236}">
                <a16:creationId xmlns:a16="http://schemas.microsoft.com/office/drawing/2014/main" id="{A21D76DF-9176-2B26-363B-18DE6F1AE9AD}"/>
              </a:ext>
            </a:extLst>
          </p:cNvPr>
          <p:cNvSpPr>
            <a:spLocks noGrp="1"/>
          </p:cNvSpPr>
          <p:nvPr>
            <p:ph type="subTitle" idx="1"/>
          </p:nvPr>
        </p:nvSpPr>
        <p:spPr>
          <a:xfrm>
            <a:off x="0" y="587225"/>
            <a:ext cx="8430767" cy="6270775"/>
          </a:xfrm>
        </p:spPr>
        <p:txBody>
          <a:bodyPr>
            <a:noAutofit/>
          </a:bodyPr>
          <a:lstStyle/>
          <a:p>
            <a:pPr marL="342900" indent="-342900" algn="l">
              <a:lnSpc>
                <a:spcPct val="100000"/>
              </a:lnSpc>
              <a:buFont typeface="Wingdings" panose="05000000000000000000" pitchFamily="2" charset="2"/>
              <a:buChar char="ü"/>
            </a:pPr>
            <a:r>
              <a:rPr lang="en-US" dirty="0">
                <a:latin typeface="Aptos Display" panose="020B0004020202020204" pitchFamily="34" charset="0"/>
              </a:rPr>
              <a:t>A cell reference is a way to identify a specific cell on a worksheet, used in formulas to point to the data in that cell. </a:t>
            </a:r>
          </a:p>
          <a:p>
            <a:pPr marL="342900" indent="-342900" algn="l">
              <a:lnSpc>
                <a:spcPct val="100000"/>
              </a:lnSpc>
              <a:buFont typeface="Wingdings" panose="05000000000000000000" pitchFamily="2" charset="2"/>
              <a:buChar char="ü"/>
            </a:pPr>
            <a:r>
              <a:rPr lang="en-US" dirty="0">
                <a:latin typeface="Aptos Display" panose="020B0004020202020204" pitchFamily="34" charset="0"/>
              </a:rPr>
              <a:t>It's essentially the cell's address, like A1 or B2.</a:t>
            </a:r>
          </a:p>
          <a:p>
            <a:pPr marL="342900" indent="-342900" algn="l">
              <a:buFont typeface="Wingdings" panose="05000000000000000000" pitchFamily="2" charset="2"/>
              <a:buChar char="ü"/>
            </a:pPr>
            <a:r>
              <a:rPr lang="en-US" dirty="0">
                <a:latin typeface="Aptos Display" panose="020B0004020202020204" pitchFamily="34" charset="0"/>
              </a:rPr>
              <a:t>A cell reference is formed by the column letter (e.g., A, B, C) and the row number (e.g., 1, 2, 3). For example, A1 refers to the cell in the first column (A) and first row (1). </a:t>
            </a:r>
          </a:p>
          <a:p>
            <a:pPr marL="342900" indent="-342900" algn="l">
              <a:buFont typeface="Wingdings" panose="05000000000000000000" pitchFamily="2" charset="2"/>
              <a:buChar char="ü"/>
            </a:pPr>
            <a:r>
              <a:rPr lang="en-US" b="1" dirty="0">
                <a:latin typeface="Aptos Display" panose="020B0004020202020204" pitchFamily="34" charset="0"/>
              </a:rPr>
              <a:t>Relative references</a:t>
            </a:r>
            <a:r>
              <a:rPr lang="en-US" dirty="0">
                <a:latin typeface="Aptos Display" panose="020B0004020202020204" pitchFamily="34" charset="0"/>
              </a:rPr>
              <a:t>: These are the most common type. When you copy a formula containing a relative reference, the cell reference will adjust based on the new cell's position. For example, if you copy the formula =A1 from cell B2 to cell C3, it will become =B2. </a:t>
            </a:r>
          </a:p>
          <a:p>
            <a:pPr marL="342900" indent="-342900" algn="l">
              <a:buFont typeface="Wingdings" panose="05000000000000000000" pitchFamily="2" charset="2"/>
              <a:buChar char="ü"/>
            </a:pPr>
            <a:r>
              <a:rPr lang="en-US" b="1" dirty="0">
                <a:latin typeface="Aptos Display" panose="020B0004020202020204" pitchFamily="34" charset="0"/>
              </a:rPr>
              <a:t>Absolute references</a:t>
            </a:r>
            <a:r>
              <a:rPr lang="en-US" dirty="0">
                <a:latin typeface="Aptos Display" panose="020B0004020202020204" pitchFamily="34" charset="0"/>
              </a:rPr>
              <a:t>: These are used when you want to keep a specific cell reference constant, even when you copy the formula. You indicate an absolute reference by adding a dollar sign ($) before both the column and row in the cell reference (e.g., $A$1). For example, if you copy the formula =$A$1 from cell B2 to cell C3, it will still refer to cell A1. </a:t>
            </a:r>
          </a:p>
          <a:p>
            <a:pPr marL="342900" indent="-342900" algn="l">
              <a:buFont typeface="Wingdings" panose="05000000000000000000" pitchFamily="2" charset="2"/>
              <a:buChar char="ü"/>
            </a:pPr>
            <a:r>
              <a:rPr lang="en-US" b="1" dirty="0">
                <a:latin typeface="Aptos Display" panose="020B0004020202020204" pitchFamily="34" charset="0"/>
              </a:rPr>
              <a:t>Mixed references</a:t>
            </a:r>
            <a:r>
              <a:rPr lang="en-US" dirty="0">
                <a:latin typeface="Aptos Display" panose="020B0004020202020204" pitchFamily="34" charset="0"/>
              </a:rPr>
              <a:t>: These allow you to fix either the column or the row, but not both. For example, $A1 would fix the column A, but allow the row to change, while A$1 would fix the row 1, but allow the column to change. </a:t>
            </a:r>
            <a:endParaRPr lang="en-IN" dirty="0">
              <a:latin typeface="Aptos Display" panose="020B0004020202020204" pitchFamily="34" charset="0"/>
            </a:endParaRPr>
          </a:p>
        </p:txBody>
      </p:sp>
      <p:sp>
        <p:nvSpPr>
          <p:cNvPr id="5" name="Date Placeholder 4">
            <a:extLst>
              <a:ext uri="{FF2B5EF4-FFF2-40B4-BE49-F238E27FC236}">
                <a16:creationId xmlns:a16="http://schemas.microsoft.com/office/drawing/2014/main" id="{77370769-F8D1-0A2C-7437-9B77584C8A2E}"/>
              </a:ext>
            </a:extLst>
          </p:cNvPr>
          <p:cNvSpPr>
            <a:spLocks noGrp="1"/>
          </p:cNvSpPr>
          <p:nvPr>
            <p:ph type="dt" sz="half" idx="14"/>
          </p:nvPr>
        </p:nvSpPr>
        <p:spPr/>
        <p:txBody>
          <a:bodyPr/>
          <a:lstStyle/>
          <a:p>
            <a:fld id="{EA7AAEDD-33D5-4C71-A2A9-BD0BD02A990D}" type="datetime1">
              <a:rPr lang="en-US" smtClean="0"/>
              <a:t>5/1/2025</a:t>
            </a:fld>
            <a:endParaRPr lang="en-US" dirty="0"/>
          </a:p>
        </p:txBody>
      </p:sp>
      <p:sp>
        <p:nvSpPr>
          <p:cNvPr id="7" name="Slide Number Placeholder 6">
            <a:extLst>
              <a:ext uri="{FF2B5EF4-FFF2-40B4-BE49-F238E27FC236}">
                <a16:creationId xmlns:a16="http://schemas.microsoft.com/office/drawing/2014/main" id="{F73838A3-601D-F9BA-F345-E712C7EEA016}"/>
              </a:ext>
            </a:extLst>
          </p:cNvPr>
          <p:cNvSpPr>
            <a:spLocks noGrp="1"/>
          </p:cNvSpPr>
          <p:nvPr>
            <p:ph type="sldNum" sz="quarter" idx="16"/>
          </p:nvPr>
        </p:nvSpPr>
        <p:spPr/>
        <p:txBody>
          <a:bodyPr/>
          <a:lstStyle/>
          <a:p>
            <a:fld id="{CC057153-B650-4DEB-B370-79DDCFDCE934}" type="slidenum">
              <a:rPr lang="en-US" smtClean="0"/>
              <a:pPr/>
              <a:t>15</a:t>
            </a:fld>
            <a:endParaRPr lang="en-US" dirty="0"/>
          </a:p>
        </p:txBody>
      </p:sp>
      <p:pic>
        <p:nvPicPr>
          <p:cNvPr id="8" name="Picture 7">
            <a:extLst>
              <a:ext uri="{FF2B5EF4-FFF2-40B4-BE49-F238E27FC236}">
                <a16:creationId xmlns:a16="http://schemas.microsoft.com/office/drawing/2014/main" id="{A266E3F6-B330-54D9-DB07-6F06D7BA0BAA}"/>
              </a:ext>
            </a:extLst>
          </p:cNvPr>
          <p:cNvPicPr>
            <a:picLocks noChangeAspect="1"/>
          </p:cNvPicPr>
          <p:nvPr/>
        </p:nvPicPr>
        <p:blipFill>
          <a:blip r:embed="rId2"/>
          <a:stretch>
            <a:fillRect/>
          </a:stretch>
        </p:blipFill>
        <p:spPr>
          <a:xfrm>
            <a:off x="8430767" y="88058"/>
            <a:ext cx="3673549" cy="3306496"/>
          </a:xfrm>
          <a:prstGeom prst="rect">
            <a:avLst/>
          </a:prstGeom>
        </p:spPr>
      </p:pic>
      <p:pic>
        <p:nvPicPr>
          <p:cNvPr id="10" name="Picture 9">
            <a:extLst>
              <a:ext uri="{FF2B5EF4-FFF2-40B4-BE49-F238E27FC236}">
                <a16:creationId xmlns:a16="http://schemas.microsoft.com/office/drawing/2014/main" id="{62CF17F7-3F10-90FC-5E76-148C1647E992}"/>
              </a:ext>
            </a:extLst>
          </p:cNvPr>
          <p:cNvPicPr>
            <a:picLocks noChangeAspect="1"/>
          </p:cNvPicPr>
          <p:nvPr/>
        </p:nvPicPr>
        <p:blipFill>
          <a:blip r:embed="rId3"/>
          <a:stretch>
            <a:fillRect/>
          </a:stretch>
        </p:blipFill>
        <p:spPr>
          <a:xfrm>
            <a:off x="8413137" y="3722612"/>
            <a:ext cx="3673549" cy="2381250"/>
          </a:xfrm>
          <a:prstGeom prst="rect">
            <a:avLst/>
          </a:prstGeom>
        </p:spPr>
      </p:pic>
    </p:spTree>
    <p:extLst>
      <p:ext uri="{BB962C8B-B14F-4D97-AF65-F5344CB8AC3E}">
        <p14:creationId xmlns:p14="http://schemas.microsoft.com/office/powerpoint/2010/main" val="41265217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par>
                                <p:cTn id="23" presetID="53" presetClass="entr" presetSubtype="16"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
                                            <p:txEl>
                                              <p:pRg st="2" end="2"/>
                                            </p:txEl>
                                          </p:spTgt>
                                        </p:tgtEl>
                                      </p:cBhvr>
                                    </p:animEffect>
                                  </p:childTnLst>
                                </p:cTn>
                              </p:par>
                              <p:par>
                                <p:cTn id="28" presetID="53" presetClass="entr" presetSubtype="16"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3">
                                            <p:txEl>
                                              <p:pRg st="3" end="3"/>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3">
                                            <p:txEl>
                                              <p:pRg st="5" end="5"/>
                                            </p:txEl>
                                          </p:spTgt>
                                        </p:tgtEl>
                                      </p:cBhvr>
                                    </p:animEffect>
                                  </p:childTnLst>
                                </p:cTn>
                              </p:par>
                              <p:par>
                                <p:cTn id="43" presetID="3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1000" fill="hold"/>
                                        <p:tgtEl>
                                          <p:spTgt spid="8"/>
                                        </p:tgtEl>
                                        <p:attrNameLst>
                                          <p:attrName>ppt_w</p:attrName>
                                        </p:attrNameLst>
                                      </p:cBhvr>
                                      <p:tavLst>
                                        <p:tav tm="0">
                                          <p:val>
                                            <p:fltVal val="0"/>
                                          </p:val>
                                        </p:tav>
                                        <p:tav tm="100000">
                                          <p:val>
                                            <p:strVal val="#ppt_w"/>
                                          </p:val>
                                        </p:tav>
                                      </p:tavLst>
                                    </p:anim>
                                    <p:anim calcmode="lin" valueType="num">
                                      <p:cBhvr>
                                        <p:cTn id="46" dur="1000" fill="hold"/>
                                        <p:tgtEl>
                                          <p:spTgt spid="8"/>
                                        </p:tgtEl>
                                        <p:attrNameLst>
                                          <p:attrName>ppt_h</p:attrName>
                                        </p:attrNameLst>
                                      </p:cBhvr>
                                      <p:tavLst>
                                        <p:tav tm="0">
                                          <p:val>
                                            <p:fltVal val="0"/>
                                          </p:val>
                                        </p:tav>
                                        <p:tav tm="100000">
                                          <p:val>
                                            <p:strVal val="#ppt_h"/>
                                          </p:val>
                                        </p:tav>
                                      </p:tavLst>
                                    </p:anim>
                                    <p:anim calcmode="lin" valueType="num">
                                      <p:cBhvr>
                                        <p:cTn id="47" dur="1000" fill="hold"/>
                                        <p:tgtEl>
                                          <p:spTgt spid="8"/>
                                        </p:tgtEl>
                                        <p:attrNameLst>
                                          <p:attrName>style.rotation</p:attrName>
                                        </p:attrNameLst>
                                      </p:cBhvr>
                                      <p:tavLst>
                                        <p:tav tm="0">
                                          <p:val>
                                            <p:fltVal val="90"/>
                                          </p:val>
                                        </p:tav>
                                        <p:tav tm="100000">
                                          <p:val>
                                            <p:fltVal val="0"/>
                                          </p:val>
                                        </p:tav>
                                      </p:tavLst>
                                    </p:anim>
                                    <p:animEffect transition="in" filter="fade">
                                      <p:cBhvr>
                                        <p:cTn id="48" dur="1000"/>
                                        <p:tgtEl>
                                          <p:spTgt spid="8"/>
                                        </p:tgtEl>
                                      </p:cBhvr>
                                    </p:animEffect>
                                  </p:childTnLst>
                                </p:cTn>
                              </p:par>
                              <p:par>
                                <p:cTn id="49" presetID="2" presetClass="entr" presetSubtype="4"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E0F25-A029-1E7F-A1DC-306BA04D6F55}"/>
              </a:ext>
            </a:extLst>
          </p:cNvPr>
          <p:cNvSpPr>
            <a:spLocks noGrp="1"/>
          </p:cNvSpPr>
          <p:nvPr>
            <p:ph type="title"/>
          </p:nvPr>
        </p:nvSpPr>
        <p:spPr>
          <a:xfrm>
            <a:off x="1687147" y="190490"/>
            <a:ext cx="4175034" cy="716849"/>
          </a:xfrm>
        </p:spPr>
        <p:style>
          <a:lnRef idx="0">
            <a:schemeClr val="accent4"/>
          </a:lnRef>
          <a:fillRef idx="3">
            <a:schemeClr val="accent4"/>
          </a:fillRef>
          <a:effectRef idx="3">
            <a:schemeClr val="accent4"/>
          </a:effectRef>
          <a:fontRef idx="minor">
            <a:schemeClr val="lt1"/>
          </a:fontRef>
        </p:style>
        <p:txBody>
          <a:bodyPr>
            <a:normAutofit/>
          </a:bodyPr>
          <a:lstStyle/>
          <a:p>
            <a:pPr algn="ctr"/>
            <a:r>
              <a:rPr lang="en-IN" sz="4400" dirty="0"/>
              <a:t>Functions</a:t>
            </a:r>
          </a:p>
        </p:txBody>
      </p:sp>
      <p:sp>
        <p:nvSpPr>
          <p:cNvPr id="3" name="Content Placeholder 2">
            <a:extLst>
              <a:ext uri="{FF2B5EF4-FFF2-40B4-BE49-F238E27FC236}">
                <a16:creationId xmlns:a16="http://schemas.microsoft.com/office/drawing/2014/main" id="{4E3877E3-763B-D85B-698E-2FBAD6082027}"/>
              </a:ext>
            </a:extLst>
          </p:cNvPr>
          <p:cNvSpPr>
            <a:spLocks noGrp="1"/>
          </p:cNvSpPr>
          <p:nvPr>
            <p:ph sz="quarter" idx="13"/>
          </p:nvPr>
        </p:nvSpPr>
        <p:spPr>
          <a:xfrm>
            <a:off x="125678" y="924828"/>
            <a:ext cx="6613326" cy="5725193"/>
          </a:xfrm>
        </p:spPr>
        <p:txBody>
          <a:bodyPr/>
          <a:lstStyle/>
          <a:p>
            <a:pPr marL="285750" indent="-285750">
              <a:buFont typeface="Arial" panose="020B0604020202020204" pitchFamily="34" charset="0"/>
              <a:buChar char="•"/>
            </a:pPr>
            <a:r>
              <a:rPr lang="en-US" sz="2000" dirty="0">
                <a:latin typeface="Aptos Display" panose="020B0004020202020204" pitchFamily="34" charset="0"/>
              </a:rPr>
              <a:t>Excel functions are predefined formulas that perform calculations using specific values (arguments) in a particular order. They are a powerful tool for automating calculations, data analysis, and more. You can find a wide variety of functions in Excel, ranging from basic arithmetic operations to complex statistical and financial analyses. </a:t>
            </a:r>
          </a:p>
          <a:p>
            <a:pPr marL="285750" indent="-285750">
              <a:buFont typeface="Arial" panose="020B0604020202020204" pitchFamily="34" charset="0"/>
              <a:buChar char="•"/>
            </a:pPr>
            <a:r>
              <a:rPr lang="en-US" sz="2000" dirty="0">
                <a:latin typeface="Aptos Display" panose="020B0004020202020204" pitchFamily="34" charset="0"/>
              </a:rPr>
              <a:t>Arguments are inputs to the functions. The values should be given in between the parentheses. E.g. =sum(A1:A5). Sum is the function and A1 and A5 are arguments. </a:t>
            </a:r>
          </a:p>
          <a:p>
            <a:pPr marL="285750" indent="-285750">
              <a:buFont typeface="Arial" panose="020B0604020202020204" pitchFamily="34" charset="0"/>
              <a:buChar char="•"/>
            </a:pPr>
            <a:r>
              <a:rPr lang="en-US" sz="2000" dirty="0">
                <a:latin typeface="Aptos Display" panose="020B0004020202020204" pitchFamily="34" charset="0"/>
              </a:rPr>
              <a:t>All the excel functions begin with ‘=’ sign.</a:t>
            </a:r>
          </a:p>
          <a:p>
            <a:pPr marL="285750" indent="-285750">
              <a:buFont typeface="Arial" panose="020B0604020202020204" pitchFamily="34" charset="0"/>
              <a:buChar char="•"/>
            </a:pPr>
            <a:r>
              <a:rPr lang="en-IN" sz="2000" dirty="0">
                <a:latin typeface="Aptos Display" panose="020B0004020202020204" pitchFamily="34" charset="0"/>
              </a:rPr>
              <a:t>A function name must be a valid Excel name.</a:t>
            </a:r>
          </a:p>
          <a:p>
            <a:pPr marL="285750" indent="-285750">
              <a:buFont typeface="Arial" panose="020B0604020202020204" pitchFamily="34" charset="0"/>
              <a:buChar char="•"/>
            </a:pPr>
            <a:r>
              <a:rPr lang="en-IN" sz="2000" dirty="0">
                <a:latin typeface="Aptos Display" panose="020B0004020202020204" pitchFamily="34" charset="0"/>
              </a:rPr>
              <a:t>A function must be followed by the opening and closing parentheses.</a:t>
            </a:r>
          </a:p>
          <a:p>
            <a:pPr marL="285750" indent="-285750">
              <a:buFont typeface="Arial" panose="020B0604020202020204" pitchFamily="34" charset="0"/>
              <a:buChar char="•"/>
            </a:pPr>
            <a:r>
              <a:rPr lang="en-IN" sz="2000" dirty="0">
                <a:latin typeface="Aptos Display" panose="020B0004020202020204" pitchFamily="34" charset="0"/>
              </a:rPr>
              <a:t>Most of the functions must contain at least one argument within it.</a:t>
            </a:r>
          </a:p>
        </p:txBody>
      </p:sp>
      <p:sp>
        <p:nvSpPr>
          <p:cNvPr id="4" name="Date Placeholder 3">
            <a:extLst>
              <a:ext uri="{FF2B5EF4-FFF2-40B4-BE49-F238E27FC236}">
                <a16:creationId xmlns:a16="http://schemas.microsoft.com/office/drawing/2014/main" id="{D29A1558-A37A-89E5-CD1F-08822EC2076D}"/>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9353ED51-F323-2010-4BEC-99802BD2F371}"/>
              </a:ext>
            </a:extLst>
          </p:cNvPr>
          <p:cNvSpPr>
            <a:spLocks noGrp="1"/>
          </p:cNvSpPr>
          <p:nvPr>
            <p:ph type="sldNum" sz="quarter" idx="16"/>
          </p:nvPr>
        </p:nvSpPr>
        <p:spPr/>
        <p:txBody>
          <a:bodyPr/>
          <a:lstStyle/>
          <a:p>
            <a:fld id="{CC057153-B650-4DEB-B370-79DDCFDCE934}" type="slidenum">
              <a:rPr lang="en-US" smtClean="0"/>
              <a:pPr/>
              <a:t>16</a:t>
            </a:fld>
            <a:endParaRPr lang="en-US" dirty="0"/>
          </a:p>
        </p:txBody>
      </p:sp>
      <p:pic>
        <p:nvPicPr>
          <p:cNvPr id="8" name="Picture 7">
            <a:extLst>
              <a:ext uri="{FF2B5EF4-FFF2-40B4-BE49-F238E27FC236}">
                <a16:creationId xmlns:a16="http://schemas.microsoft.com/office/drawing/2014/main" id="{4E6CA8A7-059F-B2C5-14EF-3FC2A73500C7}"/>
              </a:ext>
            </a:extLst>
          </p:cNvPr>
          <p:cNvPicPr>
            <a:picLocks noChangeAspect="1"/>
          </p:cNvPicPr>
          <p:nvPr/>
        </p:nvPicPr>
        <p:blipFill>
          <a:blip r:embed="rId2"/>
          <a:stretch>
            <a:fillRect/>
          </a:stretch>
        </p:blipFill>
        <p:spPr>
          <a:xfrm>
            <a:off x="6739004" y="320714"/>
            <a:ext cx="5239636" cy="5725192"/>
          </a:xfrm>
          <a:prstGeom prst="rect">
            <a:avLst/>
          </a:prstGeom>
        </p:spPr>
      </p:pic>
    </p:spTree>
    <p:extLst>
      <p:ext uri="{BB962C8B-B14F-4D97-AF65-F5344CB8AC3E}">
        <p14:creationId xmlns:p14="http://schemas.microsoft.com/office/powerpoint/2010/main" val="2478269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9D09E-FABB-1EAF-B258-F05B4E36A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2B940-565C-2B38-0459-25A08CA20BBD}"/>
              </a:ext>
            </a:extLst>
          </p:cNvPr>
          <p:cNvSpPr>
            <a:spLocks noGrp="1"/>
          </p:cNvSpPr>
          <p:nvPr>
            <p:ph type="title"/>
          </p:nvPr>
        </p:nvSpPr>
        <p:spPr>
          <a:xfrm>
            <a:off x="5497744" y="111642"/>
            <a:ext cx="5866048" cy="716849"/>
          </a:xfrm>
        </p:spPr>
        <p:style>
          <a:lnRef idx="0">
            <a:schemeClr val="accent4"/>
          </a:lnRef>
          <a:fillRef idx="3">
            <a:schemeClr val="accent4"/>
          </a:fillRef>
          <a:effectRef idx="3">
            <a:schemeClr val="accent4"/>
          </a:effectRef>
          <a:fontRef idx="minor">
            <a:schemeClr val="lt1"/>
          </a:fontRef>
        </p:style>
        <p:txBody>
          <a:bodyPr>
            <a:normAutofit fontScale="90000"/>
          </a:bodyPr>
          <a:lstStyle/>
          <a:p>
            <a:pPr algn="ctr"/>
            <a:r>
              <a:rPr lang="en-IN" sz="4400" dirty="0"/>
              <a:t>Mathematical  Functions</a:t>
            </a:r>
          </a:p>
        </p:txBody>
      </p:sp>
      <p:graphicFrame>
        <p:nvGraphicFramePr>
          <p:cNvPr id="5" name="Content Placeholder 4">
            <a:extLst>
              <a:ext uri="{FF2B5EF4-FFF2-40B4-BE49-F238E27FC236}">
                <a16:creationId xmlns:a16="http://schemas.microsoft.com/office/drawing/2014/main" id="{1BA5E4A2-7336-FCBF-C286-3E1A05B54974}"/>
              </a:ext>
            </a:extLst>
          </p:cNvPr>
          <p:cNvGraphicFramePr>
            <a:graphicFrameLocks noGrp="1"/>
          </p:cNvGraphicFramePr>
          <p:nvPr>
            <p:ph sz="quarter" idx="13"/>
            <p:extLst>
              <p:ext uri="{D42A27DB-BD31-4B8C-83A1-F6EECF244321}">
                <p14:modId xmlns:p14="http://schemas.microsoft.com/office/powerpoint/2010/main" val="1311845795"/>
              </p:ext>
            </p:extLst>
          </p:nvPr>
        </p:nvGraphicFramePr>
        <p:xfrm>
          <a:off x="75574" y="916173"/>
          <a:ext cx="8642541" cy="5760720"/>
        </p:xfrm>
        <a:graphic>
          <a:graphicData uri="http://schemas.openxmlformats.org/drawingml/2006/table">
            <a:tbl>
              <a:tblPr firstRow="1" bandRow="1">
                <a:tableStyleId>{F5AB1C69-6EDB-4FF4-983F-18BD219EF322}</a:tableStyleId>
              </a:tblPr>
              <a:tblGrid>
                <a:gridCol w="2880847">
                  <a:extLst>
                    <a:ext uri="{9D8B030D-6E8A-4147-A177-3AD203B41FA5}">
                      <a16:colId xmlns:a16="http://schemas.microsoft.com/office/drawing/2014/main" val="190499269"/>
                    </a:ext>
                  </a:extLst>
                </a:gridCol>
                <a:gridCol w="2880847">
                  <a:extLst>
                    <a:ext uri="{9D8B030D-6E8A-4147-A177-3AD203B41FA5}">
                      <a16:colId xmlns:a16="http://schemas.microsoft.com/office/drawing/2014/main" val="220469502"/>
                    </a:ext>
                  </a:extLst>
                </a:gridCol>
                <a:gridCol w="2880847">
                  <a:extLst>
                    <a:ext uri="{9D8B030D-6E8A-4147-A177-3AD203B41FA5}">
                      <a16:colId xmlns:a16="http://schemas.microsoft.com/office/drawing/2014/main" val="3381070328"/>
                    </a:ext>
                  </a:extLst>
                </a:gridCol>
              </a:tblGrid>
              <a:tr h="354164">
                <a:tc>
                  <a:txBody>
                    <a:bodyPr/>
                    <a:lstStyle/>
                    <a:p>
                      <a:r>
                        <a:rPr lang="en-IN" dirty="0"/>
                        <a:t>Function</a:t>
                      </a:r>
                    </a:p>
                  </a:txBody>
                  <a:tcPr/>
                </a:tc>
                <a:tc>
                  <a:txBody>
                    <a:bodyPr/>
                    <a:lstStyle/>
                    <a:p>
                      <a:r>
                        <a:rPr lang="en-IN" dirty="0"/>
                        <a:t>Purpose</a:t>
                      </a:r>
                    </a:p>
                  </a:txBody>
                  <a:tcPr/>
                </a:tc>
                <a:tc>
                  <a:txBody>
                    <a:bodyPr/>
                    <a:lstStyle/>
                    <a:p>
                      <a:r>
                        <a:rPr lang="en-IN" dirty="0"/>
                        <a:t>Example</a:t>
                      </a:r>
                    </a:p>
                  </a:txBody>
                  <a:tcPr/>
                </a:tc>
                <a:extLst>
                  <a:ext uri="{0D108BD9-81ED-4DB2-BD59-A6C34878D82A}">
                    <a16:rowId xmlns:a16="http://schemas.microsoft.com/office/drawing/2014/main" val="1446362408"/>
                  </a:ext>
                </a:extLst>
              </a:tr>
              <a:tr h="354164">
                <a:tc>
                  <a:txBody>
                    <a:bodyPr/>
                    <a:lstStyle/>
                    <a:p>
                      <a:r>
                        <a:rPr lang="en-IN" dirty="0"/>
                        <a:t>SUM(range)</a:t>
                      </a:r>
                    </a:p>
                  </a:txBody>
                  <a:tcPr/>
                </a:tc>
                <a:tc>
                  <a:txBody>
                    <a:bodyPr/>
                    <a:lstStyle/>
                    <a:p>
                      <a:r>
                        <a:rPr lang="en-IN" dirty="0"/>
                        <a:t>Returns the sum of a range.</a:t>
                      </a:r>
                    </a:p>
                  </a:txBody>
                  <a:tcPr/>
                </a:tc>
                <a:tc>
                  <a:txBody>
                    <a:bodyPr/>
                    <a:lstStyle/>
                    <a:p>
                      <a:r>
                        <a:rPr lang="en-IN" dirty="0"/>
                        <a:t>=sum(4,8,12,16), result 40.</a:t>
                      </a:r>
                    </a:p>
                  </a:txBody>
                  <a:tcPr/>
                </a:tc>
                <a:extLst>
                  <a:ext uri="{0D108BD9-81ED-4DB2-BD59-A6C34878D82A}">
                    <a16:rowId xmlns:a16="http://schemas.microsoft.com/office/drawing/2014/main" val="1386730508"/>
                  </a:ext>
                </a:extLst>
              </a:tr>
              <a:tr h="611297">
                <a:tc>
                  <a:txBody>
                    <a:bodyPr/>
                    <a:lstStyle/>
                    <a:p>
                      <a:r>
                        <a:rPr lang="en-IN" dirty="0"/>
                        <a:t>PRODUCT(range)</a:t>
                      </a:r>
                    </a:p>
                  </a:txBody>
                  <a:tcPr/>
                </a:tc>
                <a:tc>
                  <a:txBody>
                    <a:bodyPr/>
                    <a:lstStyle/>
                    <a:p>
                      <a:r>
                        <a:rPr lang="en-IN" dirty="0"/>
                        <a:t>Multiplies the values in a range of cells.</a:t>
                      </a:r>
                    </a:p>
                  </a:txBody>
                  <a:tcPr/>
                </a:tc>
                <a:tc>
                  <a:txBody>
                    <a:bodyPr/>
                    <a:lstStyle/>
                    <a:p>
                      <a:r>
                        <a:rPr lang="en-IN" dirty="0"/>
                        <a:t>=product(4,2,8), result 64.</a:t>
                      </a:r>
                    </a:p>
                  </a:txBody>
                  <a:tcPr/>
                </a:tc>
                <a:extLst>
                  <a:ext uri="{0D108BD9-81ED-4DB2-BD59-A6C34878D82A}">
                    <a16:rowId xmlns:a16="http://schemas.microsoft.com/office/drawing/2014/main" val="457942140"/>
                  </a:ext>
                </a:extLst>
              </a:tr>
              <a:tr h="873282">
                <a:tc>
                  <a:txBody>
                    <a:bodyPr/>
                    <a:lstStyle/>
                    <a:p>
                      <a:r>
                        <a:rPr lang="en-IN" dirty="0"/>
                        <a:t>MOD(number, divisor)</a:t>
                      </a:r>
                    </a:p>
                  </a:txBody>
                  <a:tcPr/>
                </a:tc>
                <a:tc>
                  <a:txBody>
                    <a:bodyPr/>
                    <a:lstStyle/>
                    <a:p>
                      <a:r>
                        <a:rPr lang="en-IN" dirty="0"/>
                        <a:t>Returns the remainder after a number is divided by the divisor. </a:t>
                      </a:r>
                    </a:p>
                  </a:txBody>
                  <a:tcPr/>
                </a:tc>
                <a:tc>
                  <a:txBody>
                    <a:bodyPr/>
                    <a:lstStyle/>
                    <a:p>
                      <a:r>
                        <a:rPr lang="en-IN" dirty="0"/>
                        <a:t>=mod(8,5), output 3.</a:t>
                      </a:r>
                    </a:p>
                  </a:txBody>
                  <a:tcPr/>
                </a:tc>
                <a:extLst>
                  <a:ext uri="{0D108BD9-81ED-4DB2-BD59-A6C34878D82A}">
                    <a16:rowId xmlns:a16="http://schemas.microsoft.com/office/drawing/2014/main" val="808973046"/>
                  </a:ext>
                </a:extLst>
              </a:tr>
              <a:tr h="611297">
                <a:tc>
                  <a:txBody>
                    <a:bodyPr/>
                    <a:lstStyle/>
                    <a:p>
                      <a:r>
                        <a:rPr lang="en-IN" dirty="0"/>
                        <a:t>SQRT(number)</a:t>
                      </a:r>
                    </a:p>
                  </a:txBody>
                  <a:tcPr/>
                </a:tc>
                <a:tc>
                  <a:txBody>
                    <a:bodyPr/>
                    <a:lstStyle/>
                    <a:p>
                      <a:r>
                        <a:rPr lang="en-IN" dirty="0"/>
                        <a:t>Returns the square root of the given number.</a:t>
                      </a:r>
                    </a:p>
                  </a:txBody>
                  <a:tcPr/>
                </a:tc>
                <a:tc>
                  <a:txBody>
                    <a:bodyPr/>
                    <a:lstStyle/>
                    <a:p>
                      <a:r>
                        <a:rPr lang="en-IN" dirty="0"/>
                        <a:t>=sqrt(81), output 9.</a:t>
                      </a:r>
                    </a:p>
                  </a:txBody>
                  <a:tcPr/>
                </a:tc>
                <a:extLst>
                  <a:ext uri="{0D108BD9-81ED-4DB2-BD59-A6C34878D82A}">
                    <a16:rowId xmlns:a16="http://schemas.microsoft.com/office/drawing/2014/main" val="1710685271"/>
                  </a:ext>
                </a:extLst>
              </a:tr>
              <a:tr h="611297">
                <a:tc>
                  <a:txBody>
                    <a:bodyPr/>
                    <a:lstStyle/>
                    <a:p>
                      <a:r>
                        <a:rPr lang="en-IN" dirty="0"/>
                        <a:t>INT(number)</a:t>
                      </a:r>
                    </a:p>
                  </a:txBody>
                  <a:tcPr/>
                </a:tc>
                <a:tc>
                  <a:txBody>
                    <a:bodyPr/>
                    <a:lstStyle/>
                    <a:p>
                      <a:r>
                        <a:rPr lang="en-IN" dirty="0"/>
                        <a:t>Rounds the number to an integer value.</a:t>
                      </a:r>
                    </a:p>
                  </a:txBody>
                  <a:tcPr/>
                </a:tc>
                <a:tc>
                  <a:txBody>
                    <a:bodyPr/>
                    <a:lstStyle/>
                    <a:p>
                      <a:r>
                        <a:rPr lang="en-IN" dirty="0"/>
                        <a:t>=int(14.25), output 14.</a:t>
                      </a:r>
                    </a:p>
                  </a:txBody>
                  <a:tcPr/>
                </a:tc>
                <a:extLst>
                  <a:ext uri="{0D108BD9-81ED-4DB2-BD59-A6C34878D82A}">
                    <a16:rowId xmlns:a16="http://schemas.microsoft.com/office/drawing/2014/main" val="2363309077"/>
                  </a:ext>
                </a:extLst>
              </a:tr>
              <a:tr h="611297">
                <a:tc>
                  <a:txBody>
                    <a:bodyPr/>
                    <a:lstStyle/>
                    <a:p>
                      <a:r>
                        <a:rPr lang="en-IN" dirty="0"/>
                        <a:t>POWER(number, power)</a:t>
                      </a:r>
                    </a:p>
                  </a:txBody>
                  <a:tcPr/>
                </a:tc>
                <a:tc>
                  <a:txBody>
                    <a:bodyPr/>
                    <a:lstStyle/>
                    <a:p>
                      <a:r>
                        <a:rPr lang="en-IN" dirty="0"/>
                        <a:t>Returns the result of a number.</a:t>
                      </a:r>
                    </a:p>
                  </a:txBody>
                  <a:tcPr/>
                </a:tc>
                <a:tc>
                  <a:txBody>
                    <a:bodyPr/>
                    <a:lstStyle/>
                    <a:p>
                      <a:r>
                        <a:rPr lang="en-IN" dirty="0"/>
                        <a:t>=power(5,3), output 125.</a:t>
                      </a:r>
                    </a:p>
                  </a:txBody>
                  <a:tcPr/>
                </a:tc>
                <a:extLst>
                  <a:ext uri="{0D108BD9-81ED-4DB2-BD59-A6C34878D82A}">
                    <a16:rowId xmlns:a16="http://schemas.microsoft.com/office/drawing/2014/main" val="1310169101"/>
                  </a:ext>
                </a:extLst>
              </a:tr>
              <a:tr h="873282">
                <a:tc>
                  <a:txBody>
                    <a:bodyPr/>
                    <a:lstStyle/>
                    <a:p>
                      <a:r>
                        <a:rPr lang="en-IN" dirty="0"/>
                        <a:t>ROUND(number, number of digits)</a:t>
                      </a:r>
                    </a:p>
                  </a:txBody>
                  <a:tcPr/>
                </a:tc>
                <a:tc>
                  <a:txBody>
                    <a:bodyPr/>
                    <a:lstStyle/>
                    <a:p>
                      <a:r>
                        <a:rPr lang="en-IN" dirty="0"/>
                        <a:t>Returns a number after rounding to the specified digits.</a:t>
                      </a:r>
                    </a:p>
                  </a:txBody>
                  <a:tcPr/>
                </a:tc>
                <a:tc>
                  <a:txBody>
                    <a:bodyPr/>
                    <a:lstStyle/>
                    <a:p>
                      <a:r>
                        <a:rPr lang="en-IN" dirty="0"/>
                        <a:t>=rounds(35.6666,2), output 35.67</a:t>
                      </a:r>
                    </a:p>
                  </a:txBody>
                  <a:tcPr/>
                </a:tc>
                <a:extLst>
                  <a:ext uri="{0D108BD9-81ED-4DB2-BD59-A6C34878D82A}">
                    <a16:rowId xmlns:a16="http://schemas.microsoft.com/office/drawing/2014/main" val="1557304406"/>
                  </a:ext>
                </a:extLst>
              </a:tr>
              <a:tr h="611297">
                <a:tc>
                  <a:txBody>
                    <a:bodyPr/>
                    <a:lstStyle/>
                    <a:p>
                      <a:r>
                        <a:rPr lang="en-IN" dirty="0"/>
                        <a:t>ABS(number)</a:t>
                      </a:r>
                    </a:p>
                  </a:txBody>
                  <a:tcPr/>
                </a:tc>
                <a:tc>
                  <a:txBody>
                    <a:bodyPr/>
                    <a:lstStyle/>
                    <a:p>
                      <a:r>
                        <a:rPr lang="en-IN" dirty="0"/>
                        <a:t>Returns the absolute value of a given number.</a:t>
                      </a:r>
                    </a:p>
                  </a:txBody>
                  <a:tcPr/>
                </a:tc>
                <a:tc>
                  <a:txBody>
                    <a:bodyPr/>
                    <a:lstStyle/>
                    <a:p>
                      <a:r>
                        <a:rPr lang="en-IN" dirty="0"/>
                        <a:t>=abs(-25), output 25</a:t>
                      </a:r>
                    </a:p>
                  </a:txBody>
                  <a:tcPr/>
                </a:tc>
                <a:extLst>
                  <a:ext uri="{0D108BD9-81ED-4DB2-BD59-A6C34878D82A}">
                    <a16:rowId xmlns:a16="http://schemas.microsoft.com/office/drawing/2014/main" val="1456368978"/>
                  </a:ext>
                </a:extLst>
              </a:tr>
            </a:tbl>
          </a:graphicData>
        </a:graphic>
      </p:graphicFrame>
      <p:sp>
        <p:nvSpPr>
          <p:cNvPr id="4" name="Date Placeholder 3">
            <a:extLst>
              <a:ext uri="{FF2B5EF4-FFF2-40B4-BE49-F238E27FC236}">
                <a16:creationId xmlns:a16="http://schemas.microsoft.com/office/drawing/2014/main" id="{238EF834-3709-467F-E412-2E278DBDB90C}"/>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DF35CD2F-23B8-3473-BD7B-18DA16B73F8B}"/>
              </a:ext>
            </a:extLst>
          </p:cNvPr>
          <p:cNvSpPr>
            <a:spLocks noGrp="1"/>
          </p:cNvSpPr>
          <p:nvPr>
            <p:ph type="sldNum" sz="quarter" idx="16"/>
          </p:nvPr>
        </p:nvSpPr>
        <p:spPr/>
        <p:txBody>
          <a:bodyPr/>
          <a:lstStyle/>
          <a:p>
            <a:fld id="{CC057153-B650-4DEB-B370-79DDCFDCE934}" type="slidenum">
              <a:rPr lang="en-US" smtClean="0"/>
              <a:pPr/>
              <a:t>17</a:t>
            </a:fld>
            <a:endParaRPr lang="en-US" dirty="0"/>
          </a:p>
        </p:txBody>
      </p:sp>
      <p:pic>
        <p:nvPicPr>
          <p:cNvPr id="7" name="Picture 6">
            <a:extLst>
              <a:ext uri="{FF2B5EF4-FFF2-40B4-BE49-F238E27FC236}">
                <a16:creationId xmlns:a16="http://schemas.microsoft.com/office/drawing/2014/main" id="{20EDAAC3-CE69-070D-C60C-F03CA4748501}"/>
              </a:ext>
            </a:extLst>
          </p:cNvPr>
          <p:cNvPicPr>
            <a:picLocks noChangeAspect="1"/>
          </p:cNvPicPr>
          <p:nvPr/>
        </p:nvPicPr>
        <p:blipFill>
          <a:blip r:embed="rId2"/>
          <a:srcRect b="7985"/>
          <a:stretch/>
        </p:blipFill>
        <p:spPr>
          <a:xfrm>
            <a:off x="8767801" y="1255277"/>
            <a:ext cx="3348625" cy="4975545"/>
          </a:xfrm>
          <a:prstGeom prst="rect">
            <a:avLst/>
          </a:prstGeom>
        </p:spPr>
      </p:pic>
    </p:spTree>
    <p:extLst>
      <p:ext uri="{BB962C8B-B14F-4D97-AF65-F5344CB8AC3E}">
        <p14:creationId xmlns:p14="http://schemas.microsoft.com/office/powerpoint/2010/main" val="13732301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9471C-5DE5-65F3-2638-D24E824711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81D18-554C-FFC7-B140-290727311227}"/>
              </a:ext>
            </a:extLst>
          </p:cNvPr>
          <p:cNvSpPr>
            <a:spLocks noGrp="1"/>
          </p:cNvSpPr>
          <p:nvPr>
            <p:ph type="title"/>
          </p:nvPr>
        </p:nvSpPr>
        <p:spPr>
          <a:xfrm>
            <a:off x="953453" y="83785"/>
            <a:ext cx="5866048" cy="716849"/>
          </a:xfrm>
        </p:spPr>
        <p:style>
          <a:lnRef idx="0">
            <a:schemeClr val="accent4"/>
          </a:lnRef>
          <a:fillRef idx="3">
            <a:schemeClr val="accent4"/>
          </a:fillRef>
          <a:effectRef idx="3">
            <a:schemeClr val="accent4"/>
          </a:effectRef>
          <a:fontRef idx="minor">
            <a:schemeClr val="lt1"/>
          </a:fontRef>
        </p:style>
        <p:txBody>
          <a:bodyPr>
            <a:normAutofit/>
          </a:bodyPr>
          <a:lstStyle/>
          <a:p>
            <a:pPr algn="ctr"/>
            <a:r>
              <a:rPr lang="en-IN" sz="4400" dirty="0"/>
              <a:t>Text  Functions</a:t>
            </a:r>
          </a:p>
        </p:txBody>
      </p:sp>
      <p:graphicFrame>
        <p:nvGraphicFramePr>
          <p:cNvPr id="5" name="Content Placeholder 4">
            <a:extLst>
              <a:ext uri="{FF2B5EF4-FFF2-40B4-BE49-F238E27FC236}">
                <a16:creationId xmlns:a16="http://schemas.microsoft.com/office/drawing/2014/main" id="{CED2CA94-05ED-0EF6-6B95-0BF4646F09BF}"/>
              </a:ext>
            </a:extLst>
          </p:cNvPr>
          <p:cNvGraphicFramePr>
            <a:graphicFrameLocks noGrp="1"/>
          </p:cNvGraphicFramePr>
          <p:nvPr>
            <p:ph sz="quarter" idx="13"/>
            <p:extLst>
              <p:ext uri="{D42A27DB-BD31-4B8C-83A1-F6EECF244321}">
                <p14:modId xmlns:p14="http://schemas.microsoft.com/office/powerpoint/2010/main" val="2511109692"/>
              </p:ext>
            </p:extLst>
          </p:nvPr>
        </p:nvGraphicFramePr>
        <p:xfrm>
          <a:off x="113153" y="841392"/>
          <a:ext cx="8518230" cy="5597869"/>
        </p:xfrm>
        <a:graphic>
          <a:graphicData uri="http://schemas.openxmlformats.org/drawingml/2006/table">
            <a:tbl>
              <a:tblPr firstRow="1" bandRow="1">
                <a:tableStyleId>{F5AB1C69-6EDB-4FF4-983F-18BD219EF322}</a:tableStyleId>
              </a:tblPr>
              <a:tblGrid>
                <a:gridCol w="2839410">
                  <a:extLst>
                    <a:ext uri="{9D8B030D-6E8A-4147-A177-3AD203B41FA5}">
                      <a16:colId xmlns:a16="http://schemas.microsoft.com/office/drawing/2014/main" val="190499269"/>
                    </a:ext>
                  </a:extLst>
                </a:gridCol>
                <a:gridCol w="2839410">
                  <a:extLst>
                    <a:ext uri="{9D8B030D-6E8A-4147-A177-3AD203B41FA5}">
                      <a16:colId xmlns:a16="http://schemas.microsoft.com/office/drawing/2014/main" val="220469502"/>
                    </a:ext>
                  </a:extLst>
                </a:gridCol>
                <a:gridCol w="2839410">
                  <a:extLst>
                    <a:ext uri="{9D8B030D-6E8A-4147-A177-3AD203B41FA5}">
                      <a16:colId xmlns:a16="http://schemas.microsoft.com/office/drawing/2014/main" val="3381070328"/>
                    </a:ext>
                  </a:extLst>
                </a:gridCol>
              </a:tblGrid>
              <a:tr h="439370">
                <a:tc>
                  <a:txBody>
                    <a:bodyPr/>
                    <a:lstStyle/>
                    <a:p>
                      <a:r>
                        <a:rPr lang="en-IN" dirty="0"/>
                        <a:t>Function</a:t>
                      </a:r>
                    </a:p>
                  </a:txBody>
                  <a:tcPr/>
                </a:tc>
                <a:tc>
                  <a:txBody>
                    <a:bodyPr/>
                    <a:lstStyle/>
                    <a:p>
                      <a:r>
                        <a:rPr lang="en-IN" dirty="0"/>
                        <a:t>Purpose</a:t>
                      </a:r>
                    </a:p>
                  </a:txBody>
                  <a:tcPr/>
                </a:tc>
                <a:tc>
                  <a:txBody>
                    <a:bodyPr/>
                    <a:lstStyle/>
                    <a:p>
                      <a:r>
                        <a:rPr lang="en-IN" dirty="0"/>
                        <a:t>Example</a:t>
                      </a:r>
                    </a:p>
                  </a:txBody>
                  <a:tcPr/>
                </a:tc>
                <a:extLst>
                  <a:ext uri="{0D108BD9-81ED-4DB2-BD59-A6C34878D82A}">
                    <a16:rowId xmlns:a16="http://schemas.microsoft.com/office/drawing/2014/main" val="1446362408"/>
                  </a:ext>
                </a:extLst>
              </a:tr>
              <a:tr h="768897">
                <a:tc>
                  <a:txBody>
                    <a:bodyPr/>
                    <a:lstStyle/>
                    <a:p>
                      <a:r>
                        <a:rPr lang="en-IN" dirty="0"/>
                        <a:t>CONCATENATE(text1, text2)</a:t>
                      </a:r>
                    </a:p>
                  </a:txBody>
                  <a:tcPr/>
                </a:tc>
                <a:tc>
                  <a:txBody>
                    <a:bodyPr/>
                    <a:lstStyle/>
                    <a:p>
                      <a:r>
                        <a:rPr lang="en-IN" dirty="0"/>
                        <a:t>Joins together two or more different text strings.</a:t>
                      </a:r>
                    </a:p>
                  </a:txBody>
                  <a:tcPr/>
                </a:tc>
                <a:tc>
                  <a:txBody>
                    <a:bodyPr/>
                    <a:lstStyle/>
                    <a:p>
                      <a:r>
                        <a:rPr lang="en-IN" dirty="0"/>
                        <a:t>=concatenate (“Track”, “pad”), output Trackpad.</a:t>
                      </a:r>
                    </a:p>
                  </a:txBody>
                  <a:tcPr/>
                </a:tc>
                <a:extLst>
                  <a:ext uri="{0D108BD9-81ED-4DB2-BD59-A6C34878D82A}">
                    <a16:rowId xmlns:a16="http://schemas.microsoft.com/office/drawing/2014/main" val="1386730508"/>
                  </a:ext>
                </a:extLst>
              </a:tr>
              <a:tr h="984486">
                <a:tc>
                  <a:txBody>
                    <a:bodyPr/>
                    <a:lstStyle/>
                    <a:p>
                      <a:r>
                        <a:rPr lang="en-IN" dirty="0"/>
                        <a:t>LEFT(text, </a:t>
                      </a:r>
                      <a:r>
                        <a:rPr lang="en-IN" dirty="0" err="1"/>
                        <a:t>num_chars</a:t>
                      </a:r>
                      <a:r>
                        <a:rPr lang="en-IN" dirty="0"/>
                        <a:t>)</a:t>
                      </a:r>
                    </a:p>
                  </a:txBody>
                  <a:tcPr/>
                </a:tc>
                <a:tc>
                  <a:txBody>
                    <a:bodyPr/>
                    <a:lstStyle/>
                    <a:p>
                      <a:r>
                        <a:rPr lang="en-IN" dirty="0"/>
                        <a:t>Returns the specified number of characters from the start of the text string.</a:t>
                      </a:r>
                    </a:p>
                  </a:txBody>
                  <a:tcPr/>
                </a:tc>
                <a:tc>
                  <a:txBody>
                    <a:bodyPr/>
                    <a:lstStyle/>
                    <a:p>
                      <a:r>
                        <a:rPr lang="en-IN" dirty="0"/>
                        <a:t>=left(“Track”, 3), output Tra.</a:t>
                      </a:r>
                    </a:p>
                  </a:txBody>
                  <a:tcPr/>
                </a:tc>
                <a:extLst>
                  <a:ext uri="{0D108BD9-81ED-4DB2-BD59-A6C34878D82A}">
                    <a16:rowId xmlns:a16="http://schemas.microsoft.com/office/drawing/2014/main" val="457942140"/>
                  </a:ext>
                </a:extLst>
              </a:tr>
              <a:tr h="1098425">
                <a:tc>
                  <a:txBody>
                    <a:bodyPr/>
                    <a:lstStyle/>
                    <a:p>
                      <a:r>
                        <a:rPr lang="en-IN" dirty="0"/>
                        <a:t>RIGHT(text, </a:t>
                      </a:r>
                      <a:r>
                        <a:rPr lang="en-IN" dirty="0" err="1"/>
                        <a:t>num_chars</a:t>
                      </a:r>
                      <a:r>
                        <a:rPr lang="en-IN" dirty="0"/>
                        <a:t>)</a:t>
                      </a:r>
                    </a:p>
                  </a:txBody>
                  <a:tcPr/>
                </a:tc>
                <a:tc>
                  <a:txBody>
                    <a:bodyPr/>
                    <a:lstStyle/>
                    <a:p>
                      <a:r>
                        <a:rPr lang="en-IN" dirty="0"/>
                        <a:t>Returns the specified number of characters from the end of the text string.</a:t>
                      </a:r>
                    </a:p>
                  </a:txBody>
                  <a:tcPr/>
                </a:tc>
                <a:tc>
                  <a:txBody>
                    <a:bodyPr/>
                    <a:lstStyle/>
                    <a:p>
                      <a:r>
                        <a:rPr lang="en-IN" dirty="0"/>
                        <a:t>=right(“Track”, 3), output ack.</a:t>
                      </a:r>
                    </a:p>
                  </a:txBody>
                  <a:tcPr/>
                </a:tc>
                <a:extLst>
                  <a:ext uri="{0D108BD9-81ED-4DB2-BD59-A6C34878D82A}">
                    <a16:rowId xmlns:a16="http://schemas.microsoft.com/office/drawing/2014/main" val="808973046"/>
                  </a:ext>
                </a:extLst>
              </a:tr>
              <a:tr h="768897">
                <a:tc>
                  <a:txBody>
                    <a:bodyPr/>
                    <a:lstStyle/>
                    <a:p>
                      <a:r>
                        <a:rPr lang="en-IN" dirty="0"/>
                        <a:t>LEN(text)</a:t>
                      </a:r>
                    </a:p>
                  </a:txBody>
                  <a:tcPr/>
                </a:tc>
                <a:tc>
                  <a:txBody>
                    <a:bodyPr/>
                    <a:lstStyle/>
                    <a:p>
                      <a:r>
                        <a:rPr lang="en-IN" dirty="0"/>
                        <a:t>Returns the length  of the text string.</a:t>
                      </a:r>
                    </a:p>
                  </a:txBody>
                  <a:tcPr/>
                </a:tc>
                <a:tc>
                  <a:txBody>
                    <a:bodyPr/>
                    <a:lstStyle/>
                    <a:p>
                      <a:r>
                        <a:rPr lang="en-IN" dirty="0"/>
                        <a:t>=</a:t>
                      </a:r>
                      <a:r>
                        <a:rPr lang="en-IN" dirty="0" err="1"/>
                        <a:t>len</a:t>
                      </a:r>
                      <a:r>
                        <a:rPr lang="en-IN" dirty="0"/>
                        <a:t>(“Track”), output 5.</a:t>
                      </a:r>
                    </a:p>
                  </a:txBody>
                  <a:tcPr/>
                </a:tc>
                <a:extLst>
                  <a:ext uri="{0D108BD9-81ED-4DB2-BD59-A6C34878D82A}">
                    <a16:rowId xmlns:a16="http://schemas.microsoft.com/office/drawing/2014/main" val="1710685271"/>
                  </a:ext>
                </a:extLst>
              </a:tr>
              <a:tr h="768897">
                <a:tc>
                  <a:txBody>
                    <a:bodyPr/>
                    <a:lstStyle/>
                    <a:p>
                      <a:r>
                        <a:rPr lang="en-IN" dirty="0"/>
                        <a:t>UPPER(text)</a:t>
                      </a:r>
                    </a:p>
                  </a:txBody>
                  <a:tcPr/>
                </a:tc>
                <a:tc>
                  <a:txBody>
                    <a:bodyPr/>
                    <a:lstStyle/>
                    <a:p>
                      <a:r>
                        <a:rPr lang="en-IN" dirty="0"/>
                        <a:t>Converts the text string into UPPERCASE.</a:t>
                      </a:r>
                    </a:p>
                  </a:txBody>
                  <a:tcPr/>
                </a:tc>
                <a:tc>
                  <a:txBody>
                    <a:bodyPr/>
                    <a:lstStyle/>
                    <a:p>
                      <a:r>
                        <a:rPr lang="en-IN" dirty="0"/>
                        <a:t>=upper(“Track”), output TRACK.</a:t>
                      </a:r>
                    </a:p>
                  </a:txBody>
                  <a:tcPr/>
                </a:tc>
                <a:extLst>
                  <a:ext uri="{0D108BD9-81ED-4DB2-BD59-A6C34878D82A}">
                    <a16:rowId xmlns:a16="http://schemas.microsoft.com/office/drawing/2014/main" val="2363309077"/>
                  </a:ext>
                </a:extLst>
              </a:tr>
              <a:tr h="768897">
                <a:tc>
                  <a:txBody>
                    <a:bodyPr/>
                    <a:lstStyle/>
                    <a:p>
                      <a:r>
                        <a:rPr lang="en-IN" dirty="0"/>
                        <a:t>LOWER(text)</a:t>
                      </a:r>
                    </a:p>
                  </a:txBody>
                  <a:tcPr/>
                </a:tc>
                <a:tc>
                  <a:txBody>
                    <a:bodyPr/>
                    <a:lstStyle/>
                    <a:p>
                      <a:r>
                        <a:rPr lang="en-IN" dirty="0"/>
                        <a:t>Converts the text string into lowercase.</a:t>
                      </a:r>
                    </a:p>
                  </a:txBody>
                  <a:tcPr/>
                </a:tc>
                <a:tc>
                  <a:txBody>
                    <a:bodyPr/>
                    <a:lstStyle/>
                    <a:p>
                      <a:r>
                        <a:rPr lang="en-IN" dirty="0"/>
                        <a:t>=lower(“Track”), output track.</a:t>
                      </a:r>
                    </a:p>
                  </a:txBody>
                  <a:tcPr/>
                </a:tc>
                <a:extLst>
                  <a:ext uri="{0D108BD9-81ED-4DB2-BD59-A6C34878D82A}">
                    <a16:rowId xmlns:a16="http://schemas.microsoft.com/office/drawing/2014/main" val="1310169101"/>
                  </a:ext>
                </a:extLst>
              </a:tr>
            </a:tbl>
          </a:graphicData>
        </a:graphic>
      </p:graphicFrame>
      <p:sp>
        <p:nvSpPr>
          <p:cNvPr id="4" name="Date Placeholder 3">
            <a:extLst>
              <a:ext uri="{FF2B5EF4-FFF2-40B4-BE49-F238E27FC236}">
                <a16:creationId xmlns:a16="http://schemas.microsoft.com/office/drawing/2014/main" id="{79811C36-AFFA-D8CB-58E0-7058F39E730F}"/>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E0B75BCB-49C8-BDF5-D14B-F038AC1A3C9B}"/>
              </a:ext>
            </a:extLst>
          </p:cNvPr>
          <p:cNvSpPr>
            <a:spLocks noGrp="1"/>
          </p:cNvSpPr>
          <p:nvPr>
            <p:ph type="sldNum" sz="quarter" idx="16"/>
          </p:nvPr>
        </p:nvSpPr>
        <p:spPr/>
        <p:txBody>
          <a:bodyPr/>
          <a:lstStyle/>
          <a:p>
            <a:fld id="{CC057153-B650-4DEB-B370-79DDCFDCE934}" type="slidenum">
              <a:rPr lang="en-US" smtClean="0"/>
              <a:pPr/>
              <a:t>18</a:t>
            </a:fld>
            <a:endParaRPr lang="en-US" dirty="0"/>
          </a:p>
        </p:txBody>
      </p:sp>
      <p:pic>
        <p:nvPicPr>
          <p:cNvPr id="3" name="Picture 2">
            <a:extLst>
              <a:ext uri="{FF2B5EF4-FFF2-40B4-BE49-F238E27FC236}">
                <a16:creationId xmlns:a16="http://schemas.microsoft.com/office/drawing/2014/main" id="{89CE7263-5DC9-7EFA-20D9-BB9CAF335BED}"/>
              </a:ext>
            </a:extLst>
          </p:cNvPr>
          <p:cNvPicPr>
            <a:picLocks noChangeAspect="1"/>
          </p:cNvPicPr>
          <p:nvPr/>
        </p:nvPicPr>
        <p:blipFill>
          <a:blip r:embed="rId2"/>
          <a:stretch>
            <a:fillRect/>
          </a:stretch>
        </p:blipFill>
        <p:spPr>
          <a:xfrm>
            <a:off x="8631383" y="240942"/>
            <a:ext cx="3241532" cy="2400572"/>
          </a:xfrm>
          <a:prstGeom prst="rect">
            <a:avLst/>
          </a:prstGeom>
        </p:spPr>
      </p:pic>
      <p:pic>
        <p:nvPicPr>
          <p:cNvPr id="7" name="Picture 6">
            <a:extLst>
              <a:ext uri="{FF2B5EF4-FFF2-40B4-BE49-F238E27FC236}">
                <a16:creationId xmlns:a16="http://schemas.microsoft.com/office/drawing/2014/main" id="{DBF36D53-BE22-CE01-B9E6-0932B0A66920}"/>
              </a:ext>
            </a:extLst>
          </p:cNvPr>
          <p:cNvPicPr>
            <a:picLocks noChangeAspect="1"/>
          </p:cNvPicPr>
          <p:nvPr/>
        </p:nvPicPr>
        <p:blipFill>
          <a:blip r:embed="rId3"/>
          <a:stretch>
            <a:fillRect/>
          </a:stretch>
        </p:blipFill>
        <p:spPr>
          <a:xfrm>
            <a:off x="8698708" y="2708721"/>
            <a:ext cx="3106882" cy="3475369"/>
          </a:xfrm>
          <a:prstGeom prst="rect">
            <a:avLst/>
          </a:prstGeom>
        </p:spPr>
      </p:pic>
    </p:spTree>
    <p:extLst>
      <p:ext uri="{BB962C8B-B14F-4D97-AF65-F5344CB8AC3E}">
        <p14:creationId xmlns:p14="http://schemas.microsoft.com/office/powerpoint/2010/main" val="41543856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21" presetClass="entr" presetSubtype="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par>
                                <p:cTn id="18" presetID="53"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CE3B7-E713-FF1B-4A0A-65747BE6F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EDE95-A6E3-64CA-1379-A01CB5D95BBD}"/>
              </a:ext>
            </a:extLst>
          </p:cNvPr>
          <p:cNvSpPr>
            <a:spLocks noGrp="1"/>
          </p:cNvSpPr>
          <p:nvPr>
            <p:ph type="title"/>
          </p:nvPr>
        </p:nvSpPr>
        <p:spPr>
          <a:xfrm>
            <a:off x="113152" y="124543"/>
            <a:ext cx="9447310" cy="716849"/>
          </a:xfrm>
        </p:spPr>
        <p:style>
          <a:lnRef idx="0">
            <a:schemeClr val="accent4"/>
          </a:lnRef>
          <a:fillRef idx="3">
            <a:schemeClr val="accent4"/>
          </a:fillRef>
          <a:effectRef idx="3">
            <a:schemeClr val="accent4"/>
          </a:effectRef>
          <a:fontRef idx="minor">
            <a:schemeClr val="lt1"/>
          </a:fontRef>
        </p:style>
        <p:txBody>
          <a:bodyPr>
            <a:normAutofit/>
          </a:bodyPr>
          <a:lstStyle/>
          <a:p>
            <a:pPr algn="ctr"/>
            <a:r>
              <a:rPr lang="en-IN" sz="4400" dirty="0"/>
              <a:t>Statistical and Logical  Functions</a:t>
            </a:r>
          </a:p>
        </p:txBody>
      </p:sp>
      <p:graphicFrame>
        <p:nvGraphicFramePr>
          <p:cNvPr id="5" name="Content Placeholder 4">
            <a:extLst>
              <a:ext uri="{FF2B5EF4-FFF2-40B4-BE49-F238E27FC236}">
                <a16:creationId xmlns:a16="http://schemas.microsoft.com/office/drawing/2014/main" id="{3065518F-F3EF-6EA0-7634-0EC59AC6F7FF}"/>
              </a:ext>
            </a:extLst>
          </p:cNvPr>
          <p:cNvGraphicFramePr>
            <a:graphicFrameLocks noGrp="1"/>
          </p:cNvGraphicFramePr>
          <p:nvPr>
            <p:ph sz="quarter" idx="13"/>
            <p:extLst>
              <p:ext uri="{D42A27DB-BD31-4B8C-83A1-F6EECF244321}">
                <p14:modId xmlns:p14="http://schemas.microsoft.com/office/powerpoint/2010/main" val="3472899718"/>
              </p:ext>
            </p:extLst>
          </p:nvPr>
        </p:nvGraphicFramePr>
        <p:xfrm>
          <a:off x="87014" y="988337"/>
          <a:ext cx="8879606" cy="5513047"/>
        </p:xfrm>
        <a:graphic>
          <a:graphicData uri="http://schemas.openxmlformats.org/drawingml/2006/table">
            <a:tbl>
              <a:tblPr firstRow="1" bandRow="1">
                <a:tableStyleId>{F5AB1C69-6EDB-4FF4-983F-18BD219EF322}</a:tableStyleId>
              </a:tblPr>
              <a:tblGrid>
                <a:gridCol w="2605651">
                  <a:extLst>
                    <a:ext uri="{9D8B030D-6E8A-4147-A177-3AD203B41FA5}">
                      <a16:colId xmlns:a16="http://schemas.microsoft.com/office/drawing/2014/main" val="190499269"/>
                    </a:ext>
                  </a:extLst>
                </a:gridCol>
                <a:gridCol w="3354802">
                  <a:extLst>
                    <a:ext uri="{9D8B030D-6E8A-4147-A177-3AD203B41FA5}">
                      <a16:colId xmlns:a16="http://schemas.microsoft.com/office/drawing/2014/main" val="220469502"/>
                    </a:ext>
                  </a:extLst>
                </a:gridCol>
                <a:gridCol w="2919153">
                  <a:extLst>
                    <a:ext uri="{9D8B030D-6E8A-4147-A177-3AD203B41FA5}">
                      <a16:colId xmlns:a16="http://schemas.microsoft.com/office/drawing/2014/main" val="3381070328"/>
                    </a:ext>
                  </a:extLst>
                </a:gridCol>
              </a:tblGrid>
              <a:tr h="478975">
                <a:tc>
                  <a:txBody>
                    <a:bodyPr/>
                    <a:lstStyle/>
                    <a:p>
                      <a:r>
                        <a:rPr lang="en-IN" dirty="0"/>
                        <a:t>Function</a:t>
                      </a:r>
                    </a:p>
                  </a:txBody>
                  <a:tcPr/>
                </a:tc>
                <a:tc>
                  <a:txBody>
                    <a:bodyPr/>
                    <a:lstStyle/>
                    <a:p>
                      <a:r>
                        <a:rPr lang="en-IN" dirty="0"/>
                        <a:t>Purpose</a:t>
                      </a:r>
                    </a:p>
                  </a:txBody>
                  <a:tcPr/>
                </a:tc>
                <a:tc>
                  <a:txBody>
                    <a:bodyPr/>
                    <a:lstStyle/>
                    <a:p>
                      <a:r>
                        <a:rPr lang="en-IN" dirty="0"/>
                        <a:t>Example</a:t>
                      </a:r>
                    </a:p>
                  </a:txBody>
                  <a:tcPr/>
                </a:tc>
                <a:extLst>
                  <a:ext uri="{0D108BD9-81ED-4DB2-BD59-A6C34878D82A}">
                    <a16:rowId xmlns:a16="http://schemas.microsoft.com/office/drawing/2014/main" val="1446362408"/>
                  </a:ext>
                </a:extLst>
              </a:tr>
              <a:tr h="838206">
                <a:tc>
                  <a:txBody>
                    <a:bodyPr/>
                    <a:lstStyle/>
                    <a:p>
                      <a:r>
                        <a:rPr lang="en-IN" dirty="0"/>
                        <a:t>MAX(range)</a:t>
                      </a:r>
                    </a:p>
                  </a:txBody>
                  <a:tcPr/>
                </a:tc>
                <a:tc>
                  <a:txBody>
                    <a:bodyPr/>
                    <a:lstStyle/>
                    <a:p>
                      <a:r>
                        <a:rPr lang="en-IN" dirty="0"/>
                        <a:t>Returns the largest value in the given range.</a:t>
                      </a:r>
                    </a:p>
                  </a:txBody>
                  <a:tcPr/>
                </a:tc>
                <a:tc>
                  <a:txBody>
                    <a:bodyPr/>
                    <a:lstStyle/>
                    <a:p>
                      <a:r>
                        <a:rPr lang="en-IN" dirty="0"/>
                        <a:t>=max(4, 6, 12, 16), output 16.</a:t>
                      </a:r>
                    </a:p>
                  </a:txBody>
                  <a:tcPr/>
                </a:tc>
                <a:extLst>
                  <a:ext uri="{0D108BD9-81ED-4DB2-BD59-A6C34878D82A}">
                    <a16:rowId xmlns:a16="http://schemas.microsoft.com/office/drawing/2014/main" val="1386730508"/>
                  </a:ext>
                </a:extLst>
              </a:tr>
              <a:tr h="818399">
                <a:tc>
                  <a:txBody>
                    <a:bodyPr/>
                    <a:lstStyle/>
                    <a:p>
                      <a:r>
                        <a:rPr lang="en-IN" dirty="0"/>
                        <a:t>MIN(range)</a:t>
                      </a:r>
                    </a:p>
                  </a:txBody>
                  <a:tcPr/>
                </a:tc>
                <a:tc>
                  <a:txBody>
                    <a:bodyPr/>
                    <a:lstStyle/>
                    <a:p>
                      <a:r>
                        <a:rPr lang="en-IN" dirty="0"/>
                        <a:t>Returns the smallest value in the given range.</a:t>
                      </a:r>
                    </a:p>
                  </a:txBody>
                  <a:tcPr/>
                </a:tc>
                <a:tc>
                  <a:txBody>
                    <a:bodyPr/>
                    <a:lstStyle/>
                    <a:p>
                      <a:r>
                        <a:rPr lang="en-IN" dirty="0"/>
                        <a:t>=min(3,5,7,8), output 3.</a:t>
                      </a:r>
                    </a:p>
                  </a:txBody>
                  <a:tcPr/>
                </a:tc>
                <a:extLst>
                  <a:ext uri="{0D108BD9-81ED-4DB2-BD59-A6C34878D82A}">
                    <a16:rowId xmlns:a16="http://schemas.microsoft.com/office/drawing/2014/main" val="457942140"/>
                  </a:ext>
                </a:extLst>
              </a:tr>
              <a:tr h="929741">
                <a:tc>
                  <a:txBody>
                    <a:bodyPr/>
                    <a:lstStyle/>
                    <a:p>
                      <a:r>
                        <a:rPr lang="en-IN" dirty="0"/>
                        <a:t>AVERAGE(range)</a:t>
                      </a:r>
                    </a:p>
                  </a:txBody>
                  <a:tcPr/>
                </a:tc>
                <a:tc>
                  <a:txBody>
                    <a:bodyPr/>
                    <a:lstStyle/>
                    <a:p>
                      <a:r>
                        <a:rPr lang="en-IN" dirty="0"/>
                        <a:t>Returns the average of a range of numbers. </a:t>
                      </a:r>
                    </a:p>
                  </a:txBody>
                  <a:tcPr/>
                </a:tc>
                <a:tc>
                  <a:txBody>
                    <a:bodyPr/>
                    <a:lstStyle/>
                    <a:p>
                      <a:r>
                        <a:rPr lang="en-IN" dirty="0"/>
                        <a:t>=average(10,12,14), output 12.</a:t>
                      </a:r>
                    </a:p>
                  </a:txBody>
                  <a:tcPr/>
                </a:tc>
                <a:extLst>
                  <a:ext uri="{0D108BD9-81ED-4DB2-BD59-A6C34878D82A}">
                    <a16:rowId xmlns:a16="http://schemas.microsoft.com/office/drawing/2014/main" val="808973046"/>
                  </a:ext>
                </a:extLst>
              </a:tr>
              <a:tr h="838206">
                <a:tc>
                  <a:txBody>
                    <a:bodyPr/>
                    <a:lstStyle/>
                    <a:p>
                      <a:r>
                        <a:rPr lang="en-IN" dirty="0"/>
                        <a:t>COUNT(range)</a:t>
                      </a:r>
                    </a:p>
                  </a:txBody>
                  <a:tcPr/>
                </a:tc>
                <a:tc>
                  <a:txBody>
                    <a:bodyPr/>
                    <a:lstStyle/>
                    <a:p>
                      <a:r>
                        <a:rPr lang="en-IN" dirty="0"/>
                        <a:t>Returns the count of the number of values in the selected range.</a:t>
                      </a:r>
                    </a:p>
                  </a:txBody>
                  <a:tcPr/>
                </a:tc>
                <a:tc>
                  <a:txBody>
                    <a:bodyPr/>
                    <a:lstStyle/>
                    <a:p>
                      <a:r>
                        <a:rPr lang="en-IN" dirty="0"/>
                        <a:t>=count(4,8,12), output 3.</a:t>
                      </a:r>
                    </a:p>
                  </a:txBody>
                  <a:tcPr/>
                </a:tc>
                <a:extLst>
                  <a:ext uri="{0D108BD9-81ED-4DB2-BD59-A6C34878D82A}">
                    <a16:rowId xmlns:a16="http://schemas.microsoft.com/office/drawing/2014/main" val="1710685271"/>
                  </a:ext>
                </a:extLst>
              </a:tr>
              <a:tr h="1609520">
                <a:tc>
                  <a:txBody>
                    <a:bodyPr/>
                    <a:lstStyle/>
                    <a:p>
                      <a:r>
                        <a:rPr lang="en-IN" dirty="0"/>
                        <a:t>IF(condition, value1, value2)</a:t>
                      </a:r>
                    </a:p>
                  </a:txBody>
                  <a:tcPr/>
                </a:tc>
                <a:tc>
                  <a:txBody>
                    <a:bodyPr/>
                    <a:lstStyle/>
                    <a:p>
                      <a:r>
                        <a:rPr lang="en-IN" dirty="0"/>
                        <a:t>Checks whether the given condition is met and returns value if the condition evaluates to true and returns value2 if the condition evaluates to false. </a:t>
                      </a:r>
                    </a:p>
                  </a:txBody>
                  <a:tcPr/>
                </a:tc>
                <a:tc>
                  <a:txBody>
                    <a:bodyPr/>
                    <a:lstStyle/>
                    <a:p>
                      <a:r>
                        <a:rPr lang="en-IN" dirty="0"/>
                        <a:t>=if(percentage&gt;=50,”Passed”,”Failed”), output Passed.</a:t>
                      </a:r>
                    </a:p>
                  </a:txBody>
                  <a:tcPr/>
                </a:tc>
                <a:extLst>
                  <a:ext uri="{0D108BD9-81ED-4DB2-BD59-A6C34878D82A}">
                    <a16:rowId xmlns:a16="http://schemas.microsoft.com/office/drawing/2014/main" val="2363309077"/>
                  </a:ext>
                </a:extLst>
              </a:tr>
            </a:tbl>
          </a:graphicData>
        </a:graphic>
      </p:graphicFrame>
      <p:sp>
        <p:nvSpPr>
          <p:cNvPr id="4" name="Date Placeholder 3">
            <a:extLst>
              <a:ext uri="{FF2B5EF4-FFF2-40B4-BE49-F238E27FC236}">
                <a16:creationId xmlns:a16="http://schemas.microsoft.com/office/drawing/2014/main" id="{4747E9B2-65E5-EB65-4FF8-E429ABB6F3EC}"/>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FCE677B0-0CB0-DD00-86B3-AA7C5BCA21D4}"/>
              </a:ext>
            </a:extLst>
          </p:cNvPr>
          <p:cNvSpPr>
            <a:spLocks noGrp="1"/>
          </p:cNvSpPr>
          <p:nvPr>
            <p:ph type="sldNum" sz="quarter" idx="16"/>
          </p:nvPr>
        </p:nvSpPr>
        <p:spPr/>
        <p:txBody>
          <a:bodyPr/>
          <a:lstStyle/>
          <a:p>
            <a:fld id="{CC057153-B650-4DEB-B370-79DDCFDCE934}" type="slidenum">
              <a:rPr lang="en-US" smtClean="0"/>
              <a:pPr/>
              <a:t>19</a:t>
            </a:fld>
            <a:endParaRPr lang="en-US" dirty="0"/>
          </a:p>
        </p:txBody>
      </p:sp>
      <p:pic>
        <p:nvPicPr>
          <p:cNvPr id="17" name="Picture 16">
            <a:extLst>
              <a:ext uri="{FF2B5EF4-FFF2-40B4-BE49-F238E27FC236}">
                <a16:creationId xmlns:a16="http://schemas.microsoft.com/office/drawing/2014/main" id="{45C4BE21-68E0-F189-C3F0-6186B63E173B}"/>
              </a:ext>
            </a:extLst>
          </p:cNvPr>
          <p:cNvPicPr>
            <a:picLocks noChangeAspect="1"/>
          </p:cNvPicPr>
          <p:nvPr/>
        </p:nvPicPr>
        <p:blipFill>
          <a:blip r:embed="rId2"/>
          <a:stretch>
            <a:fillRect/>
          </a:stretch>
        </p:blipFill>
        <p:spPr>
          <a:xfrm>
            <a:off x="8987149" y="1026298"/>
            <a:ext cx="2991491" cy="5292205"/>
          </a:xfrm>
          <a:prstGeom prst="rect">
            <a:avLst/>
          </a:prstGeom>
        </p:spPr>
      </p:pic>
    </p:spTree>
    <p:extLst>
      <p:ext uri="{BB962C8B-B14F-4D97-AF65-F5344CB8AC3E}">
        <p14:creationId xmlns:p14="http://schemas.microsoft.com/office/powerpoint/2010/main" val="20340295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55C6-1E2E-E4BD-2E9F-B3321C22A292}"/>
              </a:ext>
            </a:extLst>
          </p:cNvPr>
          <p:cNvSpPr>
            <a:spLocks noGrp="1"/>
          </p:cNvSpPr>
          <p:nvPr>
            <p:ph type="title"/>
          </p:nvPr>
        </p:nvSpPr>
        <p:spPr>
          <a:xfrm>
            <a:off x="5026381" y="359496"/>
            <a:ext cx="6808773" cy="1161288"/>
          </a:xfrm>
        </p:spPr>
        <p:txBody>
          <a:bodyPr/>
          <a:lstStyle/>
          <a:p>
            <a:r>
              <a:rPr lang="en-US" dirty="0"/>
              <a:t>TOPICS COVERED</a:t>
            </a:r>
          </a:p>
        </p:txBody>
      </p:sp>
      <p:sp>
        <p:nvSpPr>
          <p:cNvPr id="3" name="Content Placeholder 2">
            <a:extLst>
              <a:ext uri="{FF2B5EF4-FFF2-40B4-BE49-F238E27FC236}">
                <a16:creationId xmlns:a16="http://schemas.microsoft.com/office/drawing/2014/main" id="{432C04E6-B771-F1FA-85F4-B7984DE55A8E}"/>
              </a:ext>
            </a:extLst>
          </p:cNvPr>
          <p:cNvSpPr>
            <a:spLocks noGrp="1"/>
          </p:cNvSpPr>
          <p:nvPr>
            <p:ph sz="quarter" idx="13"/>
          </p:nvPr>
        </p:nvSpPr>
        <p:spPr>
          <a:xfrm>
            <a:off x="0" y="0"/>
            <a:ext cx="4935255" cy="6857999"/>
          </a:xfr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fontScale="25000" lnSpcReduction="20000"/>
          </a:bodyPr>
          <a:lstStyle/>
          <a:p>
            <a:r>
              <a:rPr lang="en-US" sz="8800" dirty="0"/>
              <a:t>Introduction </a:t>
            </a:r>
          </a:p>
          <a:p>
            <a:r>
              <a:rPr lang="en-US" sz="8800" dirty="0"/>
              <a:t>Features of Excel</a:t>
            </a:r>
          </a:p>
          <a:p>
            <a:r>
              <a:rPr lang="en-US" sz="8800" dirty="0"/>
              <a:t>Applications of Excel</a:t>
            </a:r>
          </a:p>
          <a:p>
            <a:r>
              <a:rPr lang="en-US" sz="8800" dirty="0"/>
              <a:t>How to Open Excel</a:t>
            </a:r>
          </a:p>
          <a:p>
            <a:r>
              <a:rPr lang="en-US" sz="8800" dirty="0"/>
              <a:t>Overview of Excel</a:t>
            </a:r>
          </a:p>
          <a:p>
            <a:r>
              <a:rPr lang="en-US" sz="8800" dirty="0"/>
              <a:t>Entering Text</a:t>
            </a:r>
          </a:p>
          <a:p>
            <a:r>
              <a:rPr lang="en-US" sz="8800" dirty="0"/>
              <a:t>Inserting Cells, Columns, Rows</a:t>
            </a:r>
          </a:p>
          <a:p>
            <a:r>
              <a:rPr lang="en-US" sz="8800" dirty="0"/>
              <a:t>Data Types in Excel</a:t>
            </a:r>
          </a:p>
          <a:p>
            <a:r>
              <a:rPr lang="en-US" sz="8800" dirty="0"/>
              <a:t>Operators in Excel 2021</a:t>
            </a:r>
          </a:p>
          <a:p>
            <a:r>
              <a:rPr lang="en-US" sz="8800" dirty="0"/>
              <a:t>Operators Precedence</a:t>
            </a:r>
          </a:p>
          <a:p>
            <a:r>
              <a:rPr lang="en-US" sz="8800" dirty="0"/>
              <a:t>Ways to Enter a Formula in Excel 2021</a:t>
            </a:r>
          </a:p>
          <a:p>
            <a:r>
              <a:rPr lang="en-US" sz="8800" dirty="0"/>
              <a:t>Cell Range</a:t>
            </a:r>
          </a:p>
          <a:p>
            <a:r>
              <a:rPr lang="en-US" sz="8800" dirty="0"/>
              <a:t>Cell Reference</a:t>
            </a:r>
          </a:p>
          <a:p>
            <a:r>
              <a:rPr lang="en-US" sz="8800" dirty="0"/>
              <a:t>Functions</a:t>
            </a:r>
          </a:p>
          <a:p>
            <a:endParaRPr lang="en-US" dirty="0"/>
          </a:p>
        </p:txBody>
      </p:sp>
      <p:sp>
        <p:nvSpPr>
          <p:cNvPr id="4" name="Date Placeholder 3">
            <a:extLst>
              <a:ext uri="{FF2B5EF4-FFF2-40B4-BE49-F238E27FC236}">
                <a16:creationId xmlns:a16="http://schemas.microsoft.com/office/drawing/2014/main" id="{7BA1DA5F-CF13-D8A9-692A-41FD14B7F4B2}"/>
              </a:ext>
            </a:extLst>
          </p:cNvPr>
          <p:cNvSpPr>
            <a:spLocks noGrp="1"/>
          </p:cNvSpPr>
          <p:nvPr>
            <p:ph type="dt" sz="half" idx="14"/>
          </p:nvPr>
        </p:nvSpPr>
        <p:spPr/>
        <p:txBody>
          <a:bodyPr/>
          <a:lstStyle/>
          <a:p>
            <a:fld id="{3A8296AB-5216-4C65-8ABC-00EE7A5834D3}" type="datetime1">
              <a:rPr lang="en-US" smtClean="0"/>
              <a:t>5/1/2025</a:t>
            </a:fld>
            <a:endParaRPr lang="en-US" dirty="0"/>
          </a:p>
        </p:txBody>
      </p:sp>
      <p:sp>
        <p:nvSpPr>
          <p:cNvPr id="6" name="Slide Number Placeholder 5">
            <a:extLst>
              <a:ext uri="{FF2B5EF4-FFF2-40B4-BE49-F238E27FC236}">
                <a16:creationId xmlns:a16="http://schemas.microsoft.com/office/drawing/2014/main" id="{EAC2D1C6-95C6-B00F-C557-CF90FDBA7D3A}"/>
              </a:ext>
            </a:extLst>
          </p:cNvPr>
          <p:cNvSpPr>
            <a:spLocks noGrp="1"/>
          </p:cNvSpPr>
          <p:nvPr>
            <p:ph type="sldNum" sz="quarter" idx="16"/>
          </p:nvPr>
        </p:nvSpPr>
        <p:spPr/>
        <p:txBody>
          <a:bodyPr/>
          <a:lstStyle/>
          <a:p>
            <a:fld id="{CC057153-B650-4DEB-B370-79DDCFDCE934}" type="slidenum">
              <a:rPr lang="en-US" smtClean="0"/>
              <a:pPr/>
              <a:t>2</a:t>
            </a:fld>
            <a:endParaRPr lang="en-US" dirty="0"/>
          </a:p>
        </p:txBody>
      </p:sp>
      <p:pic>
        <p:nvPicPr>
          <p:cNvPr id="8" name="Picture 7">
            <a:extLst>
              <a:ext uri="{FF2B5EF4-FFF2-40B4-BE49-F238E27FC236}">
                <a16:creationId xmlns:a16="http://schemas.microsoft.com/office/drawing/2014/main" id="{481EE411-24AD-FFF7-02CF-B0D9E64C00D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62263" y="1339532"/>
            <a:ext cx="5344732" cy="5344732"/>
          </a:xfrm>
          <a:prstGeom prst="rect">
            <a:avLst/>
          </a:prstGeom>
        </p:spPr>
      </p:pic>
    </p:spTree>
    <p:extLst>
      <p:ext uri="{BB962C8B-B14F-4D97-AF65-F5344CB8AC3E}">
        <p14:creationId xmlns:p14="http://schemas.microsoft.com/office/powerpoint/2010/main" val="4216523365"/>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ircle(in)">
                                      <p:cBhvr>
                                        <p:cTn id="25" dur="2000"/>
                                        <p:tgtEl>
                                          <p:spTgt spid="3">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ircle(in)">
                                      <p:cBhvr>
                                        <p:cTn id="28" dur="2000"/>
                                        <p:tgtEl>
                                          <p:spTgt spid="3">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circle(in)">
                                      <p:cBhvr>
                                        <p:cTn id="31" dur="2000"/>
                                        <p:tgtEl>
                                          <p:spTgt spid="3">
                                            <p:txEl>
                                              <p:pRg st="8" end="8"/>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circle(in)">
                                      <p:cBhvr>
                                        <p:cTn id="34" dur="2000"/>
                                        <p:tgtEl>
                                          <p:spTgt spid="3">
                                            <p:txEl>
                                              <p:pRg st="9" end="9"/>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circle(in)">
                                      <p:cBhvr>
                                        <p:cTn id="37" dur="2000"/>
                                        <p:tgtEl>
                                          <p:spTgt spid="3">
                                            <p:txEl>
                                              <p:pRg st="10" end="10"/>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circle(in)">
                                      <p:cBhvr>
                                        <p:cTn id="40" dur="2000"/>
                                        <p:tgtEl>
                                          <p:spTgt spid="3">
                                            <p:txEl>
                                              <p:pRg st="11" end="11"/>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circle(in)">
                                      <p:cBhvr>
                                        <p:cTn id="43" dur="2000"/>
                                        <p:tgtEl>
                                          <p:spTgt spid="3">
                                            <p:txEl>
                                              <p:pRg st="12" end="12"/>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circle(in)">
                                      <p:cBhvr>
                                        <p:cTn id="46" dur="2000"/>
                                        <p:tgtEl>
                                          <p:spTgt spid="3">
                                            <p:txEl>
                                              <p:pRg st="13" end="13"/>
                                            </p:txEl>
                                          </p:spTgt>
                                        </p:tgtEl>
                                      </p:cBhvr>
                                    </p:animEffect>
                                  </p:childTnLst>
                                </p:cTn>
                              </p:par>
                              <p:par>
                                <p:cTn id="47" presetID="26" presetClass="entr" presetSubtype="0" fill="hold" grpId="0"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wipe(down)">
                                      <p:cBhvr>
                                        <p:cTn id="49" dur="580">
                                          <p:stCondLst>
                                            <p:cond delay="0"/>
                                          </p:stCondLst>
                                        </p:cTn>
                                        <p:tgtEl>
                                          <p:spTgt spid="2"/>
                                        </p:tgtEl>
                                      </p:cBhvr>
                                    </p:animEffect>
                                    <p:anim calcmode="lin" valueType="num">
                                      <p:cBhvr>
                                        <p:cTn id="5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5" dur="26">
                                          <p:stCondLst>
                                            <p:cond delay="650"/>
                                          </p:stCondLst>
                                        </p:cTn>
                                        <p:tgtEl>
                                          <p:spTgt spid="2"/>
                                        </p:tgtEl>
                                      </p:cBhvr>
                                      <p:to x="100000" y="60000"/>
                                    </p:animScale>
                                    <p:animScale>
                                      <p:cBhvr>
                                        <p:cTn id="56" dur="166" decel="50000">
                                          <p:stCondLst>
                                            <p:cond delay="676"/>
                                          </p:stCondLst>
                                        </p:cTn>
                                        <p:tgtEl>
                                          <p:spTgt spid="2"/>
                                        </p:tgtEl>
                                      </p:cBhvr>
                                      <p:to x="100000" y="100000"/>
                                    </p:animScale>
                                    <p:animScale>
                                      <p:cBhvr>
                                        <p:cTn id="57" dur="26">
                                          <p:stCondLst>
                                            <p:cond delay="1312"/>
                                          </p:stCondLst>
                                        </p:cTn>
                                        <p:tgtEl>
                                          <p:spTgt spid="2"/>
                                        </p:tgtEl>
                                      </p:cBhvr>
                                      <p:to x="100000" y="80000"/>
                                    </p:animScale>
                                    <p:animScale>
                                      <p:cBhvr>
                                        <p:cTn id="58" dur="166" decel="50000">
                                          <p:stCondLst>
                                            <p:cond delay="1338"/>
                                          </p:stCondLst>
                                        </p:cTn>
                                        <p:tgtEl>
                                          <p:spTgt spid="2"/>
                                        </p:tgtEl>
                                      </p:cBhvr>
                                      <p:to x="100000" y="100000"/>
                                    </p:animScale>
                                    <p:animScale>
                                      <p:cBhvr>
                                        <p:cTn id="59" dur="26">
                                          <p:stCondLst>
                                            <p:cond delay="1642"/>
                                          </p:stCondLst>
                                        </p:cTn>
                                        <p:tgtEl>
                                          <p:spTgt spid="2"/>
                                        </p:tgtEl>
                                      </p:cBhvr>
                                      <p:to x="100000" y="90000"/>
                                    </p:animScale>
                                    <p:animScale>
                                      <p:cBhvr>
                                        <p:cTn id="60" dur="166" decel="50000">
                                          <p:stCondLst>
                                            <p:cond delay="1668"/>
                                          </p:stCondLst>
                                        </p:cTn>
                                        <p:tgtEl>
                                          <p:spTgt spid="2"/>
                                        </p:tgtEl>
                                      </p:cBhvr>
                                      <p:to x="100000" y="100000"/>
                                    </p:animScale>
                                    <p:animScale>
                                      <p:cBhvr>
                                        <p:cTn id="61" dur="26">
                                          <p:stCondLst>
                                            <p:cond delay="1808"/>
                                          </p:stCondLst>
                                        </p:cTn>
                                        <p:tgtEl>
                                          <p:spTgt spid="2"/>
                                        </p:tgtEl>
                                      </p:cBhvr>
                                      <p:to x="100000" y="95000"/>
                                    </p:animScale>
                                    <p:animScale>
                                      <p:cBhvr>
                                        <p:cTn id="62" dur="166" decel="50000">
                                          <p:stCondLst>
                                            <p:cond delay="1834"/>
                                          </p:stCondLst>
                                        </p:cTn>
                                        <p:tgtEl>
                                          <p:spTgt spid="2"/>
                                        </p:tgtEl>
                                      </p:cBhvr>
                                      <p:to x="100000" y="100000"/>
                                    </p:animScale>
                                  </p:childTnLst>
                                </p:cTn>
                              </p:par>
                              <p:par>
                                <p:cTn id="63" presetID="26" presetClass="emph" presetSubtype="0" fill="hold" nodeType="withEffect">
                                  <p:stCondLst>
                                    <p:cond delay="0"/>
                                  </p:stCondLst>
                                  <p:childTnLst>
                                    <p:animEffect transition="out" filter="fade">
                                      <p:cBhvr>
                                        <p:cTn id="64" dur="500" tmFilter="0, 0; .2, .5; .8, .5; 1, 0"/>
                                        <p:tgtEl>
                                          <p:spTgt spid="8"/>
                                        </p:tgtEl>
                                      </p:cBhvr>
                                    </p:animEffect>
                                    <p:animScale>
                                      <p:cBhvr>
                                        <p:cTn id="65"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87DE-06BF-BE2C-1BEC-043238ED57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11461-1FEB-0C30-7031-2400A9C1EB56}"/>
              </a:ext>
            </a:extLst>
          </p:cNvPr>
          <p:cNvSpPr>
            <a:spLocks noGrp="1"/>
          </p:cNvSpPr>
          <p:nvPr>
            <p:ph type="title"/>
          </p:nvPr>
        </p:nvSpPr>
        <p:spPr>
          <a:xfrm>
            <a:off x="113152" y="124543"/>
            <a:ext cx="9447310" cy="716849"/>
          </a:xfrm>
        </p:spPr>
        <p:style>
          <a:lnRef idx="0">
            <a:schemeClr val="accent4"/>
          </a:lnRef>
          <a:fillRef idx="3">
            <a:schemeClr val="accent4"/>
          </a:fillRef>
          <a:effectRef idx="3">
            <a:schemeClr val="accent4"/>
          </a:effectRef>
          <a:fontRef idx="minor">
            <a:schemeClr val="lt1"/>
          </a:fontRef>
        </p:style>
        <p:txBody>
          <a:bodyPr>
            <a:normAutofit/>
          </a:bodyPr>
          <a:lstStyle/>
          <a:p>
            <a:pPr algn="ctr"/>
            <a:r>
              <a:rPr lang="en-IN" sz="4400" dirty="0"/>
              <a:t>Date and Time Functions</a:t>
            </a:r>
          </a:p>
        </p:txBody>
      </p:sp>
      <p:graphicFrame>
        <p:nvGraphicFramePr>
          <p:cNvPr id="5" name="Content Placeholder 4">
            <a:extLst>
              <a:ext uri="{FF2B5EF4-FFF2-40B4-BE49-F238E27FC236}">
                <a16:creationId xmlns:a16="http://schemas.microsoft.com/office/drawing/2014/main" id="{BE97B7B1-16EA-088A-DBE7-3DD7C9E39C5B}"/>
              </a:ext>
            </a:extLst>
          </p:cNvPr>
          <p:cNvGraphicFramePr>
            <a:graphicFrameLocks noGrp="1"/>
          </p:cNvGraphicFramePr>
          <p:nvPr>
            <p:ph sz="quarter" idx="13"/>
            <p:extLst>
              <p:ext uri="{D42A27DB-BD31-4B8C-83A1-F6EECF244321}">
                <p14:modId xmlns:p14="http://schemas.microsoft.com/office/powerpoint/2010/main" val="3220116765"/>
              </p:ext>
            </p:extLst>
          </p:nvPr>
        </p:nvGraphicFramePr>
        <p:xfrm>
          <a:off x="87015" y="988337"/>
          <a:ext cx="7932274" cy="5551007"/>
        </p:xfrm>
        <a:graphic>
          <a:graphicData uri="http://schemas.openxmlformats.org/drawingml/2006/table">
            <a:tbl>
              <a:tblPr firstRow="1" bandRow="1">
                <a:tableStyleId>{F5AB1C69-6EDB-4FF4-983F-18BD219EF322}</a:tableStyleId>
              </a:tblPr>
              <a:tblGrid>
                <a:gridCol w="2327664">
                  <a:extLst>
                    <a:ext uri="{9D8B030D-6E8A-4147-A177-3AD203B41FA5}">
                      <a16:colId xmlns:a16="http://schemas.microsoft.com/office/drawing/2014/main" val="190499269"/>
                    </a:ext>
                  </a:extLst>
                </a:gridCol>
                <a:gridCol w="2996890">
                  <a:extLst>
                    <a:ext uri="{9D8B030D-6E8A-4147-A177-3AD203B41FA5}">
                      <a16:colId xmlns:a16="http://schemas.microsoft.com/office/drawing/2014/main" val="220469502"/>
                    </a:ext>
                  </a:extLst>
                </a:gridCol>
                <a:gridCol w="2607720">
                  <a:extLst>
                    <a:ext uri="{9D8B030D-6E8A-4147-A177-3AD203B41FA5}">
                      <a16:colId xmlns:a16="http://schemas.microsoft.com/office/drawing/2014/main" val="3381070328"/>
                    </a:ext>
                  </a:extLst>
                </a:gridCol>
              </a:tblGrid>
              <a:tr h="416963">
                <a:tc>
                  <a:txBody>
                    <a:bodyPr/>
                    <a:lstStyle/>
                    <a:p>
                      <a:r>
                        <a:rPr lang="en-IN" dirty="0"/>
                        <a:t>Function</a:t>
                      </a:r>
                    </a:p>
                  </a:txBody>
                  <a:tcPr/>
                </a:tc>
                <a:tc>
                  <a:txBody>
                    <a:bodyPr/>
                    <a:lstStyle/>
                    <a:p>
                      <a:r>
                        <a:rPr lang="en-IN" dirty="0"/>
                        <a:t>Purpose</a:t>
                      </a:r>
                    </a:p>
                  </a:txBody>
                  <a:tcPr/>
                </a:tc>
                <a:tc>
                  <a:txBody>
                    <a:bodyPr/>
                    <a:lstStyle/>
                    <a:p>
                      <a:r>
                        <a:rPr lang="en-IN" dirty="0"/>
                        <a:t>Example</a:t>
                      </a:r>
                    </a:p>
                  </a:txBody>
                  <a:tcPr/>
                </a:tc>
                <a:extLst>
                  <a:ext uri="{0D108BD9-81ED-4DB2-BD59-A6C34878D82A}">
                    <a16:rowId xmlns:a16="http://schemas.microsoft.com/office/drawing/2014/main" val="1446362408"/>
                  </a:ext>
                </a:extLst>
              </a:tr>
              <a:tr h="729685">
                <a:tc>
                  <a:txBody>
                    <a:bodyPr/>
                    <a:lstStyle/>
                    <a:p>
                      <a:r>
                        <a:rPr lang="en-IN" dirty="0"/>
                        <a:t>TODAY()</a:t>
                      </a:r>
                    </a:p>
                  </a:txBody>
                  <a:tcPr/>
                </a:tc>
                <a:tc>
                  <a:txBody>
                    <a:bodyPr/>
                    <a:lstStyle/>
                    <a:p>
                      <a:r>
                        <a:rPr lang="en-IN" dirty="0"/>
                        <a:t>Returns the current date.</a:t>
                      </a:r>
                    </a:p>
                  </a:txBody>
                  <a:tcPr/>
                </a:tc>
                <a:tc>
                  <a:txBody>
                    <a:bodyPr/>
                    <a:lstStyle/>
                    <a:p>
                      <a:r>
                        <a:rPr lang="en-IN" dirty="0"/>
                        <a:t>=today(), output 02.05.2025.</a:t>
                      </a:r>
                    </a:p>
                  </a:txBody>
                  <a:tcPr/>
                </a:tc>
                <a:extLst>
                  <a:ext uri="{0D108BD9-81ED-4DB2-BD59-A6C34878D82A}">
                    <a16:rowId xmlns:a16="http://schemas.microsoft.com/office/drawing/2014/main" val="1386730508"/>
                  </a:ext>
                </a:extLst>
              </a:tr>
              <a:tr h="682215">
                <a:tc>
                  <a:txBody>
                    <a:bodyPr/>
                    <a:lstStyle/>
                    <a:p>
                      <a:r>
                        <a:rPr lang="en-IN" dirty="0"/>
                        <a:t>MONTH(TODAY())</a:t>
                      </a:r>
                    </a:p>
                  </a:txBody>
                  <a:tcPr/>
                </a:tc>
                <a:tc>
                  <a:txBody>
                    <a:bodyPr/>
                    <a:lstStyle/>
                    <a:p>
                      <a:r>
                        <a:rPr lang="en-IN" dirty="0"/>
                        <a:t>Returns the current month.</a:t>
                      </a:r>
                    </a:p>
                  </a:txBody>
                  <a:tcPr/>
                </a:tc>
                <a:tc>
                  <a:txBody>
                    <a:bodyPr/>
                    <a:lstStyle/>
                    <a:p>
                      <a:r>
                        <a:rPr lang="en-IN" dirty="0"/>
                        <a:t>=month(today()), output 5.</a:t>
                      </a:r>
                    </a:p>
                  </a:txBody>
                  <a:tcPr/>
                </a:tc>
                <a:extLst>
                  <a:ext uri="{0D108BD9-81ED-4DB2-BD59-A6C34878D82A}">
                    <a16:rowId xmlns:a16="http://schemas.microsoft.com/office/drawing/2014/main" val="457942140"/>
                  </a:ext>
                </a:extLst>
              </a:tr>
              <a:tr h="764184">
                <a:tc>
                  <a:txBody>
                    <a:bodyPr/>
                    <a:lstStyle/>
                    <a:p>
                      <a:r>
                        <a:rPr lang="en-IN" dirty="0"/>
                        <a:t>YEAR(TODAY())</a:t>
                      </a:r>
                    </a:p>
                  </a:txBody>
                  <a:tcPr/>
                </a:tc>
                <a:tc>
                  <a:txBody>
                    <a:bodyPr/>
                    <a:lstStyle/>
                    <a:p>
                      <a:r>
                        <a:rPr lang="en-IN" dirty="0"/>
                        <a:t>Returns the current year.</a:t>
                      </a:r>
                    </a:p>
                  </a:txBody>
                  <a:tcPr/>
                </a:tc>
                <a:tc>
                  <a:txBody>
                    <a:bodyPr/>
                    <a:lstStyle/>
                    <a:p>
                      <a:r>
                        <a:rPr lang="en-IN" dirty="0"/>
                        <a:t>=year(today()), output 2025.</a:t>
                      </a:r>
                    </a:p>
                  </a:txBody>
                  <a:tcPr/>
                </a:tc>
                <a:extLst>
                  <a:ext uri="{0D108BD9-81ED-4DB2-BD59-A6C34878D82A}">
                    <a16:rowId xmlns:a16="http://schemas.microsoft.com/office/drawing/2014/main" val="808973046"/>
                  </a:ext>
                </a:extLst>
              </a:tr>
              <a:tr h="688949">
                <a:tc>
                  <a:txBody>
                    <a:bodyPr/>
                    <a:lstStyle/>
                    <a:p>
                      <a:r>
                        <a:rPr lang="en-IN" dirty="0"/>
                        <a:t>DAY(TODAY())</a:t>
                      </a:r>
                    </a:p>
                  </a:txBody>
                  <a:tcPr/>
                </a:tc>
                <a:tc>
                  <a:txBody>
                    <a:bodyPr/>
                    <a:lstStyle/>
                    <a:p>
                      <a:r>
                        <a:rPr lang="en-IN" dirty="0"/>
                        <a:t>Returns the current day.</a:t>
                      </a:r>
                    </a:p>
                  </a:txBody>
                  <a:tcPr/>
                </a:tc>
                <a:tc>
                  <a:txBody>
                    <a:bodyPr/>
                    <a:lstStyle/>
                    <a:p>
                      <a:r>
                        <a:rPr lang="en-IN" dirty="0"/>
                        <a:t>=day(today()), output 2.</a:t>
                      </a:r>
                    </a:p>
                  </a:txBody>
                  <a:tcPr/>
                </a:tc>
                <a:extLst>
                  <a:ext uri="{0D108BD9-81ED-4DB2-BD59-A6C34878D82A}">
                    <a16:rowId xmlns:a16="http://schemas.microsoft.com/office/drawing/2014/main" val="1710685271"/>
                  </a:ext>
                </a:extLst>
              </a:tr>
              <a:tr h="781300">
                <a:tc>
                  <a:txBody>
                    <a:bodyPr/>
                    <a:lstStyle/>
                    <a:p>
                      <a:r>
                        <a:rPr lang="en-IN" dirty="0"/>
                        <a:t>NOW()</a:t>
                      </a:r>
                    </a:p>
                  </a:txBody>
                  <a:tcPr/>
                </a:tc>
                <a:tc>
                  <a:txBody>
                    <a:bodyPr/>
                    <a:lstStyle/>
                    <a:p>
                      <a:r>
                        <a:rPr lang="en-IN" dirty="0"/>
                        <a:t>Returns the current system date and time. </a:t>
                      </a:r>
                    </a:p>
                  </a:txBody>
                  <a:tcPr/>
                </a:tc>
                <a:tc>
                  <a:txBody>
                    <a:bodyPr/>
                    <a:lstStyle/>
                    <a:p>
                      <a:r>
                        <a:rPr lang="en-IN" dirty="0"/>
                        <a:t>=now() output 02.05.2025 10:00.</a:t>
                      </a:r>
                    </a:p>
                  </a:txBody>
                  <a:tcPr/>
                </a:tc>
                <a:extLst>
                  <a:ext uri="{0D108BD9-81ED-4DB2-BD59-A6C34878D82A}">
                    <a16:rowId xmlns:a16="http://schemas.microsoft.com/office/drawing/2014/main" val="2363309077"/>
                  </a:ext>
                </a:extLst>
              </a:tr>
              <a:tr h="682215">
                <a:tc>
                  <a:txBody>
                    <a:bodyPr/>
                    <a:lstStyle/>
                    <a:p>
                      <a:r>
                        <a:rPr lang="en-IN" dirty="0"/>
                        <a:t>HOUR(time)</a:t>
                      </a:r>
                    </a:p>
                  </a:txBody>
                  <a:tcPr/>
                </a:tc>
                <a:tc>
                  <a:txBody>
                    <a:bodyPr/>
                    <a:lstStyle/>
                    <a:p>
                      <a:r>
                        <a:rPr lang="en-IN" dirty="0"/>
                        <a:t>Returns the hour from a given time.</a:t>
                      </a:r>
                    </a:p>
                  </a:txBody>
                  <a:tcPr/>
                </a:tc>
                <a:tc>
                  <a:txBody>
                    <a:bodyPr/>
                    <a:lstStyle/>
                    <a:p>
                      <a:r>
                        <a:rPr lang="en-IN" dirty="0"/>
                        <a:t>=hour(now()) output 10;</a:t>
                      </a:r>
                    </a:p>
                    <a:p>
                      <a:endParaRPr lang="en-IN" dirty="0"/>
                    </a:p>
                  </a:txBody>
                  <a:tcPr/>
                </a:tc>
                <a:extLst>
                  <a:ext uri="{0D108BD9-81ED-4DB2-BD59-A6C34878D82A}">
                    <a16:rowId xmlns:a16="http://schemas.microsoft.com/office/drawing/2014/main" val="3001427021"/>
                  </a:ext>
                </a:extLst>
              </a:tr>
              <a:tr h="805496">
                <a:tc>
                  <a:txBody>
                    <a:bodyPr/>
                    <a:lstStyle/>
                    <a:p>
                      <a:r>
                        <a:rPr lang="en-IN" dirty="0"/>
                        <a:t>MINUTE</a:t>
                      </a:r>
                    </a:p>
                  </a:txBody>
                  <a:tcPr/>
                </a:tc>
                <a:tc>
                  <a:txBody>
                    <a:bodyPr/>
                    <a:lstStyle/>
                    <a:p>
                      <a:r>
                        <a:rPr lang="en-IN" dirty="0"/>
                        <a:t>Returns the minute from a given time.</a:t>
                      </a:r>
                    </a:p>
                  </a:txBody>
                  <a:tcPr/>
                </a:tc>
                <a:tc>
                  <a:txBody>
                    <a:bodyPr/>
                    <a:lstStyle/>
                    <a:p>
                      <a:r>
                        <a:rPr lang="en-IN" dirty="0"/>
                        <a:t>=minute(now()) output 00.</a:t>
                      </a:r>
                    </a:p>
                  </a:txBody>
                  <a:tcPr/>
                </a:tc>
                <a:extLst>
                  <a:ext uri="{0D108BD9-81ED-4DB2-BD59-A6C34878D82A}">
                    <a16:rowId xmlns:a16="http://schemas.microsoft.com/office/drawing/2014/main" val="2560815582"/>
                  </a:ext>
                </a:extLst>
              </a:tr>
            </a:tbl>
          </a:graphicData>
        </a:graphic>
      </p:graphicFrame>
      <p:sp>
        <p:nvSpPr>
          <p:cNvPr id="4" name="Date Placeholder 3">
            <a:extLst>
              <a:ext uri="{FF2B5EF4-FFF2-40B4-BE49-F238E27FC236}">
                <a16:creationId xmlns:a16="http://schemas.microsoft.com/office/drawing/2014/main" id="{6ECBB5F3-AC36-1930-3103-87B2FC30F8D8}"/>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52665896-9126-BEE4-BC67-913710C5D86B}"/>
              </a:ext>
            </a:extLst>
          </p:cNvPr>
          <p:cNvSpPr>
            <a:spLocks noGrp="1"/>
          </p:cNvSpPr>
          <p:nvPr>
            <p:ph type="sldNum" sz="quarter" idx="16"/>
          </p:nvPr>
        </p:nvSpPr>
        <p:spPr/>
        <p:txBody>
          <a:bodyPr/>
          <a:lstStyle/>
          <a:p>
            <a:fld id="{CC057153-B650-4DEB-B370-79DDCFDCE934}" type="slidenum">
              <a:rPr lang="en-US" smtClean="0"/>
              <a:pPr/>
              <a:t>20</a:t>
            </a:fld>
            <a:endParaRPr lang="en-US" dirty="0"/>
          </a:p>
        </p:txBody>
      </p:sp>
      <p:pic>
        <p:nvPicPr>
          <p:cNvPr id="3" name="Picture 2">
            <a:extLst>
              <a:ext uri="{FF2B5EF4-FFF2-40B4-BE49-F238E27FC236}">
                <a16:creationId xmlns:a16="http://schemas.microsoft.com/office/drawing/2014/main" id="{B06765FC-383F-92CA-6D9B-4BB12E588A19}"/>
              </a:ext>
            </a:extLst>
          </p:cNvPr>
          <p:cNvPicPr>
            <a:picLocks noChangeAspect="1"/>
          </p:cNvPicPr>
          <p:nvPr/>
        </p:nvPicPr>
        <p:blipFill>
          <a:blip r:embed="rId2"/>
          <a:stretch>
            <a:fillRect/>
          </a:stretch>
        </p:blipFill>
        <p:spPr>
          <a:xfrm>
            <a:off x="8081813" y="988336"/>
            <a:ext cx="4025570" cy="5330167"/>
          </a:xfrm>
          <a:prstGeom prst="rect">
            <a:avLst/>
          </a:prstGeom>
        </p:spPr>
      </p:pic>
    </p:spTree>
    <p:extLst>
      <p:ext uri="{BB962C8B-B14F-4D97-AF65-F5344CB8AC3E}">
        <p14:creationId xmlns:p14="http://schemas.microsoft.com/office/powerpoint/2010/main" val="85311410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609B-1085-FE6E-35F6-8EFE0DB82B52}"/>
              </a:ext>
            </a:extLst>
          </p:cNvPr>
          <p:cNvSpPr>
            <a:spLocks noGrp="1"/>
          </p:cNvSpPr>
          <p:nvPr>
            <p:ph type="title"/>
          </p:nvPr>
        </p:nvSpPr>
        <p:spPr>
          <a:xfrm>
            <a:off x="188560" y="221188"/>
            <a:ext cx="7242880" cy="657537"/>
          </a:xfrm>
        </p:spPr>
        <p:txBody>
          <a:bodyPr>
            <a:noAutofit/>
          </a:bodyPr>
          <a:lstStyle/>
          <a:p>
            <a:r>
              <a:rPr lang="en-IN" sz="4400" b="1" dirty="0">
                <a:latin typeface="Aptos Display" panose="020B0004020202020204" pitchFamily="34" charset="0"/>
              </a:rPr>
              <a:t>Common Errors in Functions</a:t>
            </a:r>
          </a:p>
        </p:txBody>
      </p:sp>
      <p:pic>
        <p:nvPicPr>
          <p:cNvPr id="8" name="Content Placeholder 7">
            <a:extLst>
              <a:ext uri="{FF2B5EF4-FFF2-40B4-BE49-F238E27FC236}">
                <a16:creationId xmlns:a16="http://schemas.microsoft.com/office/drawing/2014/main" id="{3F682700-2DD5-5310-1AAF-CBB66FCA980F}"/>
              </a:ext>
            </a:extLst>
          </p:cNvPr>
          <p:cNvPicPr>
            <a:picLocks noGrp="1" noChangeAspect="1"/>
          </p:cNvPicPr>
          <p:nvPr>
            <p:ph sz="quarter" idx="13"/>
          </p:nvPr>
        </p:nvPicPr>
        <p:blipFill>
          <a:blip r:embed="rId2"/>
          <a:stretch>
            <a:fillRect/>
          </a:stretch>
        </p:blipFill>
        <p:spPr>
          <a:xfrm>
            <a:off x="7412183" y="3756602"/>
            <a:ext cx="4319570" cy="1991137"/>
          </a:xfrm>
          <a:prstGeom prst="rect">
            <a:avLst/>
          </a:prstGeom>
        </p:spPr>
      </p:pic>
      <p:sp>
        <p:nvSpPr>
          <p:cNvPr id="4" name="Date Placeholder 3">
            <a:extLst>
              <a:ext uri="{FF2B5EF4-FFF2-40B4-BE49-F238E27FC236}">
                <a16:creationId xmlns:a16="http://schemas.microsoft.com/office/drawing/2014/main" id="{8F0E7DFB-64BF-65C8-E1CD-AA86F0D6DACD}"/>
              </a:ext>
            </a:extLst>
          </p:cNvPr>
          <p:cNvSpPr>
            <a:spLocks noGrp="1"/>
          </p:cNvSpPr>
          <p:nvPr>
            <p:ph type="dt" sz="half" idx="14"/>
          </p:nvPr>
        </p:nvSpPr>
        <p:spPr/>
        <p:txBody>
          <a:bodyPr/>
          <a:lstStyle/>
          <a:p>
            <a:fld id="{98B89EC9-748F-467F-911A-3E9A17390215}" type="datetime1">
              <a:rPr lang="en-US" smtClean="0"/>
              <a:t>5/1/2025</a:t>
            </a:fld>
            <a:endParaRPr lang="en-US" dirty="0"/>
          </a:p>
        </p:txBody>
      </p:sp>
      <p:sp>
        <p:nvSpPr>
          <p:cNvPr id="6" name="Slide Number Placeholder 5">
            <a:extLst>
              <a:ext uri="{FF2B5EF4-FFF2-40B4-BE49-F238E27FC236}">
                <a16:creationId xmlns:a16="http://schemas.microsoft.com/office/drawing/2014/main" id="{916F6EC0-341E-89CD-DC38-3B2C7F80DAC9}"/>
              </a:ext>
            </a:extLst>
          </p:cNvPr>
          <p:cNvSpPr>
            <a:spLocks noGrp="1"/>
          </p:cNvSpPr>
          <p:nvPr>
            <p:ph type="sldNum" sz="quarter" idx="16"/>
          </p:nvPr>
        </p:nvSpPr>
        <p:spPr/>
        <p:txBody>
          <a:bodyPr/>
          <a:lstStyle/>
          <a:p>
            <a:fld id="{CC057153-B650-4DEB-B370-79DDCFDCE934}" type="slidenum">
              <a:rPr lang="en-US" smtClean="0"/>
              <a:pPr/>
              <a:t>21</a:t>
            </a:fld>
            <a:endParaRPr lang="en-US" dirty="0"/>
          </a:p>
        </p:txBody>
      </p:sp>
      <p:pic>
        <p:nvPicPr>
          <p:cNvPr id="7" name="Picture 6">
            <a:extLst>
              <a:ext uri="{FF2B5EF4-FFF2-40B4-BE49-F238E27FC236}">
                <a16:creationId xmlns:a16="http://schemas.microsoft.com/office/drawing/2014/main" id="{8BF89E10-2888-BE61-08FB-BA266BA1494F}"/>
              </a:ext>
            </a:extLst>
          </p:cNvPr>
          <p:cNvPicPr>
            <a:picLocks noChangeAspect="1"/>
          </p:cNvPicPr>
          <p:nvPr/>
        </p:nvPicPr>
        <p:blipFill>
          <a:blip r:embed="rId3"/>
          <a:stretch>
            <a:fillRect/>
          </a:stretch>
        </p:blipFill>
        <p:spPr>
          <a:xfrm>
            <a:off x="7412182" y="221188"/>
            <a:ext cx="4443845" cy="3409950"/>
          </a:xfrm>
          <a:prstGeom prst="rect">
            <a:avLst/>
          </a:prstGeom>
        </p:spPr>
      </p:pic>
      <p:sp>
        <p:nvSpPr>
          <p:cNvPr id="9" name="TextBox 8">
            <a:extLst>
              <a:ext uri="{FF2B5EF4-FFF2-40B4-BE49-F238E27FC236}">
                <a16:creationId xmlns:a16="http://schemas.microsoft.com/office/drawing/2014/main" id="{CE1580AF-A098-E52C-90FB-5CDA2B9FFBA4}"/>
              </a:ext>
            </a:extLst>
          </p:cNvPr>
          <p:cNvSpPr txBox="1"/>
          <p:nvPr/>
        </p:nvSpPr>
        <p:spPr>
          <a:xfrm>
            <a:off x="318655" y="795598"/>
            <a:ext cx="6982690" cy="5632311"/>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marL="285750" indent="-285750">
              <a:buFont typeface="Wingdings" panose="05000000000000000000" pitchFamily="2" charset="2"/>
              <a:buChar char="ü"/>
            </a:pPr>
            <a:r>
              <a:rPr lang="en-IN" sz="2400" b="1" u="sng" dirty="0"/>
              <a:t>#####</a:t>
            </a:r>
            <a:r>
              <a:rPr lang="en-IN" sz="2400" b="1" dirty="0"/>
              <a:t> </a:t>
            </a:r>
            <a:r>
              <a:rPr lang="en-IN" sz="2400" dirty="0"/>
              <a:t>:   </a:t>
            </a:r>
            <a:r>
              <a:rPr lang="en-US" sz="2400" dirty="0"/>
              <a:t>Appears when the column width is not wide enough to display the cell's content.  Adjust the column width to fix it.</a:t>
            </a:r>
          </a:p>
          <a:p>
            <a:pPr marL="285750" indent="-285750">
              <a:buFont typeface="Wingdings" panose="05000000000000000000" pitchFamily="2" charset="2"/>
              <a:buChar char="ü"/>
            </a:pPr>
            <a:r>
              <a:rPr lang="en-IN" sz="2400" b="1" u="sng" dirty="0"/>
              <a:t>#DIV/0!: </a:t>
            </a:r>
            <a:r>
              <a:rPr lang="en-US" sz="2400" b="1" dirty="0"/>
              <a:t>Occurs when a formula tries to divide by zero. To adjust take a non zero divisor. </a:t>
            </a:r>
          </a:p>
          <a:p>
            <a:pPr marL="285750" indent="-285750">
              <a:buFont typeface="Wingdings" panose="05000000000000000000" pitchFamily="2" charset="2"/>
              <a:buChar char="ü"/>
            </a:pPr>
            <a:r>
              <a:rPr lang="en-IN" sz="2400" b="1" u="sng" dirty="0"/>
              <a:t>#VALUE!: </a:t>
            </a:r>
            <a:r>
              <a:rPr lang="en-US" sz="2400" b="1" dirty="0"/>
              <a:t>Occurs when Excel expects a number but finds text, or vice versa. Adjust the data type.</a:t>
            </a:r>
          </a:p>
          <a:p>
            <a:pPr marL="285750" indent="-285750">
              <a:buFont typeface="Wingdings" panose="05000000000000000000" pitchFamily="2" charset="2"/>
              <a:buChar char="ü"/>
            </a:pPr>
            <a:r>
              <a:rPr lang="en-IN" sz="2400" b="1" u="sng" dirty="0"/>
              <a:t>#N/A:</a:t>
            </a:r>
            <a:r>
              <a:rPr lang="en-IN" sz="2400" b="1" dirty="0"/>
              <a:t>   </a:t>
            </a:r>
            <a:r>
              <a:rPr lang="en-US" sz="2400" b="1" dirty="0"/>
              <a:t>Indicates that a lookup function couldn't find the value it was searching for. </a:t>
            </a:r>
          </a:p>
          <a:p>
            <a:pPr marL="285750" indent="-285750">
              <a:buFont typeface="Wingdings" panose="05000000000000000000" pitchFamily="2" charset="2"/>
              <a:buChar char="ü"/>
            </a:pPr>
            <a:r>
              <a:rPr lang="en-IN" sz="2400" b="1" i="0" u="sng" dirty="0">
                <a:effectLst/>
                <a:latin typeface="Google Sans"/>
              </a:rPr>
              <a:t>#NAME</a:t>
            </a:r>
            <a:r>
              <a:rPr lang="en-IN" sz="2400" b="1" i="0" dirty="0">
                <a:effectLst/>
                <a:latin typeface="Google Sans"/>
              </a:rPr>
              <a:t>?:  </a:t>
            </a:r>
            <a:r>
              <a:rPr lang="en-US" sz="2400" b="1" i="0" dirty="0">
                <a:effectLst/>
                <a:latin typeface="Google Sans"/>
              </a:rPr>
              <a:t>Appears when Excel doesn't recognize a function name in your formula. Spelling Check.</a:t>
            </a:r>
          </a:p>
          <a:p>
            <a:pPr marL="285750" indent="-285750">
              <a:buFont typeface="Wingdings" panose="05000000000000000000" pitchFamily="2" charset="2"/>
              <a:buChar char="ü"/>
            </a:pPr>
            <a:r>
              <a:rPr lang="en-IN" sz="2400" b="1" u="sng" dirty="0"/>
              <a:t>#REF!:</a:t>
            </a:r>
            <a:r>
              <a:rPr lang="en-IN" sz="2400" b="1" dirty="0"/>
              <a:t>   </a:t>
            </a:r>
            <a:r>
              <a:rPr lang="en-US" sz="2400" b="1" dirty="0"/>
              <a:t>Occurs when a cell reference in a formula is no longer valid (e.g., due to a deleted cell). </a:t>
            </a:r>
          </a:p>
          <a:p>
            <a:pPr marL="285750" indent="-285750">
              <a:buFont typeface="Wingdings" panose="05000000000000000000" pitchFamily="2" charset="2"/>
              <a:buChar char="ü"/>
            </a:pPr>
            <a:r>
              <a:rPr lang="en-IN" sz="2400" b="1" u="sng" dirty="0"/>
              <a:t>#NUM!:  </a:t>
            </a:r>
            <a:r>
              <a:rPr lang="en-US" sz="2400" b="1" dirty="0"/>
              <a:t>Indicates an invalid numerical value in your formula. </a:t>
            </a:r>
            <a:endParaRPr lang="en-IN" sz="2400" b="1" dirty="0"/>
          </a:p>
        </p:txBody>
      </p:sp>
    </p:spTree>
    <p:extLst>
      <p:ext uri="{BB962C8B-B14F-4D97-AF65-F5344CB8AC3E}">
        <p14:creationId xmlns:p14="http://schemas.microsoft.com/office/powerpoint/2010/main" val="35931062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6"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80">
                                          <p:stCondLst>
                                            <p:cond delay="0"/>
                                          </p:stCondLst>
                                        </p:cTn>
                                        <p:tgtEl>
                                          <p:spTgt spid="8"/>
                                        </p:tgtEl>
                                      </p:cBhvr>
                                    </p:animEffect>
                                    <p:anim calcmode="lin" valueType="num">
                                      <p:cBhvr>
                                        <p:cTn id="2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4" dur="26">
                                          <p:stCondLst>
                                            <p:cond delay="650"/>
                                          </p:stCondLst>
                                        </p:cTn>
                                        <p:tgtEl>
                                          <p:spTgt spid="8"/>
                                        </p:tgtEl>
                                      </p:cBhvr>
                                      <p:to x="100000" y="60000"/>
                                    </p:animScale>
                                    <p:animScale>
                                      <p:cBhvr>
                                        <p:cTn id="35" dur="166" decel="50000">
                                          <p:stCondLst>
                                            <p:cond delay="676"/>
                                          </p:stCondLst>
                                        </p:cTn>
                                        <p:tgtEl>
                                          <p:spTgt spid="8"/>
                                        </p:tgtEl>
                                      </p:cBhvr>
                                      <p:to x="100000" y="100000"/>
                                    </p:animScale>
                                    <p:animScale>
                                      <p:cBhvr>
                                        <p:cTn id="36" dur="26">
                                          <p:stCondLst>
                                            <p:cond delay="1312"/>
                                          </p:stCondLst>
                                        </p:cTn>
                                        <p:tgtEl>
                                          <p:spTgt spid="8"/>
                                        </p:tgtEl>
                                      </p:cBhvr>
                                      <p:to x="100000" y="80000"/>
                                    </p:animScale>
                                    <p:animScale>
                                      <p:cBhvr>
                                        <p:cTn id="37" dur="166" decel="50000">
                                          <p:stCondLst>
                                            <p:cond delay="1338"/>
                                          </p:stCondLst>
                                        </p:cTn>
                                        <p:tgtEl>
                                          <p:spTgt spid="8"/>
                                        </p:tgtEl>
                                      </p:cBhvr>
                                      <p:to x="100000" y="100000"/>
                                    </p:animScale>
                                    <p:animScale>
                                      <p:cBhvr>
                                        <p:cTn id="38" dur="26">
                                          <p:stCondLst>
                                            <p:cond delay="1642"/>
                                          </p:stCondLst>
                                        </p:cTn>
                                        <p:tgtEl>
                                          <p:spTgt spid="8"/>
                                        </p:tgtEl>
                                      </p:cBhvr>
                                      <p:to x="100000" y="90000"/>
                                    </p:animScale>
                                    <p:animScale>
                                      <p:cBhvr>
                                        <p:cTn id="39" dur="166" decel="50000">
                                          <p:stCondLst>
                                            <p:cond delay="1668"/>
                                          </p:stCondLst>
                                        </p:cTn>
                                        <p:tgtEl>
                                          <p:spTgt spid="8"/>
                                        </p:tgtEl>
                                      </p:cBhvr>
                                      <p:to x="100000" y="100000"/>
                                    </p:animScale>
                                    <p:animScale>
                                      <p:cBhvr>
                                        <p:cTn id="40" dur="26">
                                          <p:stCondLst>
                                            <p:cond delay="1808"/>
                                          </p:stCondLst>
                                        </p:cTn>
                                        <p:tgtEl>
                                          <p:spTgt spid="8"/>
                                        </p:tgtEl>
                                      </p:cBhvr>
                                      <p:to x="100000" y="95000"/>
                                    </p:animScale>
                                    <p:animScale>
                                      <p:cBhvr>
                                        <p:cTn id="41" dur="166" decel="50000">
                                          <p:stCondLst>
                                            <p:cond delay="1834"/>
                                          </p:stCondLst>
                                        </p:cTn>
                                        <p:tgtEl>
                                          <p:spTgt spid="8"/>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9">
                                            <p:txEl>
                                              <p:pRg st="0" end="0"/>
                                            </p:txEl>
                                          </p:spTgt>
                                        </p:tgtEl>
                                        <p:attrNameLst>
                                          <p:attrName>style.visibility</p:attrName>
                                        </p:attrNameLst>
                                      </p:cBhvr>
                                      <p:to>
                                        <p:strVal val="visible"/>
                                      </p:to>
                                    </p:set>
                                    <p:anim calcmode="lin" valueType="num">
                                      <p:cBhvr>
                                        <p:cTn id="46"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47"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48" dur="500"/>
                                        <p:tgtEl>
                                          <p:spTgt spid="9">
                                            <p:txEl>
                                              <p:pRg st="0" end="0"/>
                                            </p:txEl>
                                          </p:spTgt>
                                        </p:tgtEl>
                                      </p:cBhvr>
                                    </p:animEffect>
                                  </p:childTnLst>
                                </p:cTn>
                              </p:par>
                              <p:par>
                                <p:cTn id="49" presetID="53" presetClass="entr" presetSubtype="16" fill="hold" nodeType="withEffect">
                                  <p:stCondLst>
                                    <p:cond delay="0"/>
                                  </p:stCondLst>
                                  <p:childTnLst>
                                    <p:set>
                                      <p:cBhvr>
                                        <p:cTn id="50" dur="1" fill="hold">
                                          <p:stCondLst>
                                            <p:cond delay="0"/>
                                          </p:stCondLst>
                                        </p:cTn>
                                        <p:tgtEl>
                                          <p:spTgt spid="9">
                                            <p:txEl>
                                              <p:pRg st="1" end="1"/>
                                            </p:txEl>
                                          </p:spTgt>
                                        </p:tgtEl>
                                        <p:attrNameLst>
                                          <p:attrName>style.visibility</p:attrName>
                                        </p:attrNameLst>
                                      </p:cBhvr>
                                      <p:to>
                                        <p:strVal val="visible"/>
                                      </p:to>
                                    </p:set>
                                    <p:anim calcmode="lin" valueType="num">
                                      <p:cBhvr>
                                        <p:cTn id="51"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52"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53" dur="500"/>
                                        <p:tgtEl>
                                          <p:spTgt spid="9">
                                            <p:txEl>
                                              <p:pRg st="1" end="1"/>
                                            </p:txEl>
                                          </p:spTgt>
                                        </p:tgtEl>
                                      </p:cBhvr>
                                    </p:animEffect>
                                  </p:childTnLst>
                                </p:cTn>
                              </p:par>
                              <p:par>
                                <p:cTn id="54" presetID="53" presetClass="entr" presetSubtype="16" fill="hold" nodeType="withEffect">
                                  <p:stCondLst>
                                    <p:cond delay="0"/>
                                  </p:stCondLst>
                                  <p:childTnLst>
                                    <p:set>
                                      <p:cBhvr>
                                        <p:cTn id="55" dur="1" fill="hold">
                                          <p:stCondLst>
                                            <p:cond delay="0"/>
                                          </p:stCondLst>
                                        </p:cTn>
                                        <p:tgtEl>
                                          <p:spTgt spid="9">
                                            <p:txEl>
                                              <p:pRg st="2" end="2"/>
                                            </p:txEl>
                                          </p:spTgt>
                                        </p:tgtEl>
                                        <p:attrNameLst>
                                          <p:attrName>style.visibility</p:attrName>
                                        </p:attrNameLst>
                                      </p:cBhvr>
                                      <p:to>
                                        <p:strVal val="visible"/>
                                      </p:to>
                                    </p:set>
                                    <p:anim calcmode="lin" valueType="num">
                                      <p:cBhvr>
                                        <p:cTn id="56"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57"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58" dur="500"/>
                                        <p:tgtEl>
                                          <p:spTgt spid="9">
                                            <p:txEl>
                                              <p:pRg st="2" end="2"/>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9">
                                            <p:txEl>
                                              <p:pRg st="3" end="3"/>
                                            </p:txEl>
                                          </p:spTgt>
                                        </p:tgtEl>
                                        <p:attrNameLst>
                                          <p:attrName>style.visibility</p:attrName>
                                        </p:attrNameLst>
                                      </p:cBhvr>
                                      <p:to>
                                        <p:strVal val="visible"/>
                                      </p:to>
                                    </p:set>
                                    <p:anim calcmode="lin" valueType="num">
                                      <p:cBhvr>
                                        <p:cTn id="61"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62"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63" dur="500"/>
                                        <p:tgtEl>
                                          <p:spTgt spid="9">
                                            <p:txEl>
                                              <p:pRg st="3" end="3"/>
                                            </p:txEl>
                                          </p:spTgt>
                                        </p:tgtEl>
                                      </p:cBhvr>
                                    </p:animEffect>
                                  </p:childTnLst>
                                </p:cTn>
                              </p:par>
                              <p:par>
                                <p:cTn id="64" presetID="53" presetClass="entr" presetSubtype="16" fill="hold" nodeType="withEffect">
                                  <p:stCondLst>
                                    <p:cond delay="0"/>
                                  </p:stCondLst>
                                  <p:childTnLst>
                                    <p:set>
                                      <p:cBhvr>
                                        <p:cTn id="65" dur="1" fill="hold">
                                          <p:stCondLst>
                                            <p:cond delay="0"/>
                                          </p:stCondLst>
                                        </p:cTn>
                                        <p:tgtEl>
                                          <p:spTgt spid="9">
                                            <p:txEl>
                                              <p:pRg st="4" end="4"/>
                                            </p:txEl>
                                          </p:spTgt>
                                        </p:tgtEl>
                                        <p:attrNameLst>
                                          <p:attrName>style.visibility</p:attrName>
                                        </p:attrNameLst>
                                      </p:cBhvr>
                                      <p:to>
                                        <p:strVal val="visible"/>
                                      </p:to>
                                    </p:set>
                                    <p:anim calcmode="lin" valueType="num">
                                      <p:cBhvr>
                                        <p:cTn id="66"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67"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68" dur="500"/>
                                        <p:tgtEl>
                                          <p:spTgt spid="9">
                                            <p:txEl>
                                              <p:pRg st="4" end="4"/>
                                            </p:txEl>
                                          </p:spTgt>
                                        </p:tgtEl>
                                      </p:cBhvr>
                                    </p:animEffect>
                                  </p:childTnLst>
                                </p:cTn>
                              </p:par>
                              <p:par>
                                <p:cTn id="69" presetID="53" presetClass="entr" presetSubtype="16" fill="hold" nodeType="withEffect">
                                  <p:stCondLst>
                                    <p:cond delay="0"/>
                                  </p:stCondLst>
                                  <p:childTnLst>
                                    <p:set>
                                      <p:cBhvr>
                                        <p:cTn id="70" dur="1" fill="hold">
                                          <p:stCondLst>
                                            <p:cond delay="0"/>
                                          </p:stCondLst>
                                        </p:cTn>
                                        <p:tgtEl>
                                          <p:spTgt spid="9">
                                            <p:txEl>
                                              <p:pRg st="5" end="5"/>
                                            </p:txEl>
                                          </p:spTgt>
                                        </p:tgtEl>
                                        <p:attrNameLst>
                                          <p:attrName>style.visibility</p:attrName>
                                        </p:attrNameLst>
                                      </p:cBhvr>
                                      <p:to>
                                        <p:strVal val="visible"/>
                                      </p:to>
                                    </p:set>
                                    <p:anim calcmode="lin" valueType="num">
                                      <p:cBhvr>
                                        <p:cTn id="71" dur="500" fill="hold"/>
                                        <p:tgtEl>
                                          <p:spTgt spid="9">
                                            <p:txEl>
                                              <p:pRg st="5" end="5"/>
                                            </p:txEl>
                                          </p:spTgt>
                                        </p:tgtEl>
                                        <p:attrNameLst>
                                          <p:attrName>ppt_w</p:attrName>
                                        </p:attrNameLst>
                                      </p:cBhvr>
                                      <p:tavLst>
                                        <p:tav tm="0">
                                          <p:val>
                                            <p:fltVal val="0"/>
                                          </p:val>
                                        </p:tav>
                                        <p:tav tm="100000">
                                          <p:val>
                                            <p:strVal val="#ppt_w"/>
                                          </p:val>
                                        </p:tav>
                                      </p:tavLst>
                                    </p:anim>
                                    <p:anim calcmode="lin" valueType="num">
                                      <p:cBhvr>
                                        <p:cTn id="72" dur="500" fill="hold"/>
                                        <p:tgtEl>
                                          <p:spTgt spid="9">
                                            <p:txEl>
                                              <p:pRg st="5" end="5"/>
                                            </p:txEl>
                                          </p:spTgt>
                                        </p:tgtEl>
                                        <p:attrNameLst>
                                          <p:attrName>ppt_h</p:attrName>
                                        </p:attrNameLst>
                                      </p:cBhvr>
                                      <p:tavLst>
                                        <p:tav tm="0">
                                          <p:val>
                                            <p:fltVal val="0"/>
                                          </p:val>
                                        </p:tav>
                                        <p:tav tm="100000">
                                          <p:val>
                                            <p:strVal val="#ppt_h"/>
                                          </p:val>
                                        </p:tav>
                                      </p:tavLst>
                                    </p:anim>
                                    <p:animEffect transition="in" filter="fade">
                                      <p:cBhvr>
                                        <p:cTn id="73" dur="500"/>
                                        <p:tgtEl>
                                          <p:spTgt spid="9">
                                            <p:txEl>
                                              <p:pRg st="5" end="5"/>
                                            </p:txEl>
                                          </p:spTgt>
                                        </p:tgtEl>
                                      </p:cBhvr>
                                    </p:animEffect>
                                  </p:childTnLst>
                                </p:cTn>
                              </p:par>
                              <p:par>
                                <p:cTn id="74" presetID="53" presetClass="entr" presetSubtype="16" fill="hold" nodeType="withEffect">
                                  <p:stCondLst>
                                    <p:cond delay="0"/>
                                  </p:stCondLst>
                                  <p:childTnLst>
                                    <p:set>
                                      <p:cBhvr>
                                        <p:cTn id="75" dur="1" fill="hold">
                                          <p:stCondLst>
                                            <p:cond delay="0"/>
                                          </p:stCondLst>
                                        </p:cTn>
                                        <p:tgtEl>
                                          <p:spTgt spid="9">
                                            <p:txEl>
                                              <p:pRg st="6" end="6"/>
                                            </p:txEl>
                                          </p:spTgt>
                                        </p:tgtEl>
                                        <p:attrNameLst>
                                          <p:attrName>style.visibility</p:attrName>
                                        </p:attrNameLst>
                                      </p:cBhvr>
                                      <p:to>
                                        <p:strVal val="visible"/>
                                      </p:to>
                                    </p:set>
                                    <p:anim calcmode="lin" valueType="num">
                                      <p:cBhvr>
                                        <p:cTn id="76" dur="500" fill="hold"/>
                                        <p:tgtEl>
                                          <p:spTgt spid="9">
                                            <p:txEl>
                                              <p:pRg st="6" end="6"/>
                                            </p:txEl>
                                          </p:spTgt>
                                        </p:tgtEl>
                                        <p:attrNameLst>
                                          <p:attrName>ppt_w</p:attrName>
                                        </p:attrNameLst>
                                      </p:cBhvr>
                                      <p:tavLst>
                                        <p:tav tm="0">
                                          <p:val>
                                            <p:fltVal val="0"/>
                                          </p:val>
                                        </p:tav>
                                        <p:tav tm="100000">
                                          <p:val>
                                            <p:strVal val="#ppt_w"/>
                                          </p:val>
                                        </p:tav>
                                      </p:tavLst>
                                    </p:anim>
                                    <p:anim calcmode="lin" valueType="num">
                                      <p:cBhvr>
                                        <p:cTn id="77" dur="500" fill="hold"/>
                                        <p:tgtEl>
                                          <p:spTgt spid="9">
                                            <p:txEl>
                                              <p:pRg st="6" end="6"/>
                                            </p:txEl>
                                          </p:spTgt>
                                        </p:tgtEl>
                                        <p:attrNameLst>
                                          <p:attrName>ppt_h</p:attrName>
                                        </p:attrNameLst>
                                      </p:cBhvr>
                                      <p:tavLst>
                                        <p:tav tm="0">
                                          <p:val>
                                            <p:fltVal val="0"/>
                                          </p:val>
                                        </p:tav>
                                        <p:tav tm="100000">
                                          <p:val>
                                            <p:strVal val="#ppt_h"/>
                                          </p:val>
                                        </p:tav>
                                      </p:tavLst>
                                    </p:anim>
                                    <p:animEffect transition="in" filter="fade">
                                      <p:cBhvr>
                                        <p:cTn id="78"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0AD8F5-0FB7-25F2-00F5-EB34B7BF54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6318504"/>
          </a:xfrm>
          <a:prstGeom prst="rect">
            <a:avLst/>
          </a:prstGeom>
        </p:spPr>
      </p:pic>
      <p:sp>
        <p:nvSpPr>
          <p:cNvPr id="4" name="Date Placeholder 3">
            <a:extLst>
              <a:ext uri="{FF2B5EF4-FFF2-40B4-BE49-F238E27FC236}">
                <a16:creationId xmlns:a16="http://schemas.microsoft.com/office/drawing/2014/main" id="{5B18A5EC-8509-EC69-3F82-4597D8566ADD}"/>
              </a:ext>
            </a:extLst>
          </p:cNvPr>
          <p:cNvSpPr>
            <a:spLocks noGrp="1"/>
          </p:cNvSpPr>
          <p:nvPr>
            <p:ph type="dt" sz="half" idx="15"/>
          </p:nvPr>
        </p:nvSpPr>
        <p:spPr/>
        <p:txBody>
          <a:bodyPr/>
          <a:lstStyle/>
          <a:p>
            <a:fld id="{19FB9CE5-82CB-4BBC-9F10-5FF8E4795D9F}" type="datetime1">
              <a:rPr lang="en-US" smtClean="0"/>
              <a:t>5/2/2025</a:t>
            </a:fld>
            <a:endParaRPr lang="en-US" dirty="0"/>
          </a:p>
        </p:txBody>
      </p:sp>
      <p:sp>
        <p:nvSpPr>
          <p:cNvPr id="6" name="Slide Number Placeholder 5">
            <a:extLst>
              <a:ext uri="{FF2B5EF4-FFF2-40B4-BE49-F238E27FC236}">
                <a16:creationId xmlns:a16="http://schemas.microsoft.com/office/drawing/2014/main" id="{E4328D3B-6D3D-EF63-0074-8C6E39F3F8F6}"/>
              </a:ext>
            </a:extLst>
          </p:cNvPr>
          <p:cNvSpPr>
            <a:spLocks noGrp="1"/>
          </p:cNvSpPr>
          <p:nvPr>
            <p:ph type="sldNum" sz="quarter" idx="17"/>
          </p:nvPr>
        </p:nvSpPr>
        <p:spPr/>
        <p:txBody>
          <a:bodyPr/>
          <a:lstStyle/>
          <a:p>
            <a:fld id="{CC057153-B650-4DEB-B370-79DDCFDCE934}" type="slidenum">
              <a:rPr lang="en-US" smtClean="0"/>
              <a:pPr/>
              <a:t>22</a:t>
            </a:fld>
            <a:endParaRPr lang="en-US" dirty="0"/>
          </a:p>
        </p:txBody>
      </p:sp>
      <p:pic>
        <p:nvPicPr>
          <p:cNvPr id="9" name="Picture 8">
            <a:extLst>
              <a:ext uri="{FF2B5EF4-FFF2-40B4-BE49-F238E27FC236}">
                <a16:creationId xmlns:a16="http://schemas.microsoft.com/office/drawing/2014/main" id="{C7074B64-12D5-1BB7-DD24-D8047D6BECAB}"/>
              </a:ext>
            </a:extLst>
          </p:cNvPr>
          <p:cNvPicPr>
            <a:picLocks noChangeAspect="1"/>
          </p:cNvPicPr>
          <p:nvPr/>
        </p:nvPicPr>
        <p:blipFill>
          <a:blip r:embed="rId4"/>
          <a:stretch>
            <a:fillRect/>
          </a:stretch>
        </p:blipFill>
        <p:spPr>
          <a:xfrm>
            <a:off x="3903088" y="1459291"/>
            <a:ext cx="6751058" cy="4787842"/>
          </a:xfrm>
          <a:prstGeom prst="rect">
            <a:avLst/>
          </a:prstGeom>
        </p:spPr>
      </p:pic>
      <p:sp>
        <p:nvSpPr>
          <p:cNvPr id="10" name="TextBox 9">
            <a:extLst>
              <a:ext uri="{FF2B5EF4-FFF2-40B4-BE49-F238E27FC236}">
                <a16:creationId xmlns:a16="http://schemas.microsoft.com/office/drawing/2014/main" id="{05570C42-E933-8AD7-F9F4-46E1054356FB}"/>
              </a:ext>
            </a:extLst>
          </p:cNvPr>
          <p:cNvSpPr txBox="1"/>
          <p:nvPr/>
        </p:nvSpPr>
        <p:spPr>
          <a:xfrm>
            <a:off x="245225" y="10702"/>
            <a:ext cx="11701549" cy="1200329"/>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IN" sz="2400" dirty="0"/>
              <a:t>MS Excel is the best spreadsheet application software to manage, control huge amount of data. To generate report it is unparallel. The graphics and chart representation of data is also outstanding. That is why Excel is the most popular and state of the art software.   </a:t>
            </a:r>
          </a:p>
        </p:txBody>
      </p:sp>
    </p:spTree>
    <p:extLst>
      <p:ext uri="{BB962C8B-B14F-4D97-AF65-F5344CB8AC3E}">
        <p14:creationId xmlns:p14="http://schemas.microsoft.com/office/powerpoint/2010/main" val="7474176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8" presetClass="emph" presetSubtype="0" fill="hold" nodeType="withEffect">
                                  <p:stCondLst>
                                    <p:cond delay="0"/>
                                  </p:stCondLst>
                                  <p:childTnLst>
                                    <p:animRot by="21600000">
                                      <p:cBhvr>
                                        <p:cTn id="11"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44A5-0283-F980-85F3-EE51746FC4CD}"/>
              </a:ext>
            </a:extLst>
          </p:cNvPr>
          <p:cNvSpPr>
            <a:spLocks noGrp="1"/>
          </p:cNvSpPr>
          <p:nvPr>
            <p:ph type="title"/>
          </p:nvPr>
        </p:nvSpPr>
        <p:spPr>
          <a:xfrm>
            <a:off x="7978428" y="50104"/>
            <a:ext cx="3401568" cy="644138"/>
          </a:xfrm>
        </p:spPr>
        <p:style>
          <a:lnRef idx="3">
            <a:schemeClr val="lt1"/>
          </a:lnRef>
          <a:fillRef idx="1">
            <a:schemeClr val="accent6"/>
          </a:fillRef>
          <a:effectRef idx="1">
            <a:schemeClr val="accent6"/>
          </a:effectRef>
          <a:fontRef idx="minor">
            <a:schemeClr val="lt1"/>
          </a:fontRef>
        </p:style>
        <p:txBody>
          <a:bodyPr/>
          <a:lstStyle/>
          <a:p>
            <a:r>
              <a:rPr lang="en-US" dirty="0"/>
              <a:t>Introduction</a:t>
            </a:r>
          </a:p>
        </p:txBody>
      </p:sp>
      <p:pic>
        <p:nvPicPr>
          <p:cNvPr id="6" name="Picture Placeholder 5" descr="A body of water surrounded by trees">
            <a:extLst>
              <a:ext uri="{FF2B5EF4-FFF2-40B4-BE49-F238E27FC236}">
                <a16:creationId xmlns:a16="http://schemas.microsoft.com/office/drawing/2014/main" id="{61E2A5A2-0D7C-22F1-3FD1-AF71FB9967FA}"/>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t="17" b="17"/>
          <a:stretch/>
        </p:blipFill>
        <p:spPr>
          <a:xfrm>
            <a:off x="0" y="0"/>
            <a:ext cx="7584144" cy="6858000"/>
          </a:xfrm>
        </p:spPr>
      </p:pic>
      <p:sp>
        <p:nvSpPr>
          <p:cNvPr id="3" name="Content Placeholder 2">
            <a:extLst>
              <a:ext uri="{FF2B5EF4-FFF2-40B4-BE49-F238E27FC236}">
                <a16:creationId xmlns:a16="http://schemas.microsoft.com/office/drawing/2014/main" id="{1A385359-5FD3-D5C8-1467-F7082543AA4C}"/>
              </a:ext>
            </a:extLst>
          </p:cNvPr>
          <p:cNvSpPr>
            <a:spLocks noGrp="1"/>
          </p:cNvSpPr>
          <p:nvPr>
            <p:ph sz="quarter" idx="14"/>
          </p:nvPr>
        </p:nvSpPr>
        <p:spPr>
          <a:xfrm>
            <a:off x="7741085" y="718732"/>
            <a:ext cx="4058433" cy="5662703"/>
          </a:xfr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Autofit/>
          </a:bodyPr>
          <a:lstStyle/>
          <a:p>
            <a:pPr marL="285750" indent="-285750">
              <a:buFont typeface="Wingdings" panose="05000000000000000000" pitchFamily="2" charset="2"/>
              <a:buChar char="q"/>
            </a:pPr>
            <a:r>
              <a:rPr lang="en-US" sz="2000" b="1" dirty="0"/>
              <a:t>Excel is a spreadsheet program developed by Microsoft, used for organizing, formatting, and calculating data.</a:t>
            </a:r>
          </a:p>
          <a:p>
            <a:pPr marL="285750" indent="-285750">
              <a:buFont typeface="Wingdings" panose="05000000000000000000" pitchFamily="2" charset="2"/>
              <a:buChar char="q"/>
            </a:pPr>
            <a:r>
              <a:rPr lang="en-US" sz="2000" b="1" dirty="0"/>
              <a:t>Excel enables to perform various data analysis tasks, including mathematical functions, graphing, and pivot tables. </a:t>
            </a:r>
          </a:p>
          <a:p>
            <a:pPr marL="285750" indent="-285750">
              <a:buFont typeface="Wingdings" panose="05000000000000000000" pitchFamily="2" charset="2"/>
              <a:buChar char="q"/>
            </a:pPr>
            <a:r>
              <a:rPr lang="en-US" sz="2000" b="1" dirty="0"/>
              <a:t> It is quite useful in entering, editing, analyzing and storing of data. </a:t>
            </a:r>
          </a:p>
          <a:p>
            <a:pPr marL="285750" indent="-285750">
              <a:buFont typeface="Wingdings" panose="05000000000000000000" pitchFamily="2" charset="2"/>
              <a:buChar char="q"/>
            </a:pPr>
            <a:r>
              <a:rPr lang="en-US" sz="2000" b="1" dirty="0"/>
              <a:t>It performs numerous functions and formulas to assist you in your projects.</a:t>
            </a:r>
          </a:p>
        </p:txBody>
      </p:sp>
      <p:sp>
        <p:nvSpPr>
          <p:cNvPr id="4" name="Date Placeholder 3">
            <a:extLst>
              <a:ext uri="{FF2B5EF4-FFF2-40B4-BE49-F238E27FC236}">
                <a16:creationId xmlns:a16="http://schemas.microsoft.com/office/drawing/2014/main" id="{A83B6F87-6B4E-A774-CA97-486E59591861}"/>
              </a:ext>
            </a:extLst>
          </p:cNvPr>
          <p:cNvSpPr>
            <a:spLocks noGrp="1"/>
          </p:cNvSpPr>
          <p:nvPr>
            <p:ph type="dt" sz="half" idx="15"/>
          </p:nvPr>
        </p:nvSpPr>
        <p:spPr>
          <a:xfrm>
            <a:off x="10198336" y="6318504"/>
            <a:ext cx="922246" cy="365760"/>
          </a:xfrm>
        </p:spPr>
        <p:txBody>
          <a:bodyPr/>
          <a:lstStyle/>
          <a:p>
            <a:fld id="{8DC9AABE-D68A-4A3B-9F9E-E006135E8896}" type="datetime1">
              <a:rPr lang="en-US" smtClean="0"/>
              <a:pPr/>
              <a:t>5/1/2025</a:t>
            </a:fld>
            <a:endParaRPr lang="en-US" dirty="0"/>
          </a:p>
        </p:txBody>
      </p:sp>
      <p:sp>
        <p:nvSpPr>
          <p:cNvPr id="7" name="Slide Number Placeholder 6">
            <a:extLst>
              <a:ext uri="{FF2B5EF4-FFF2-40B4-BE49-F238E27FC236}">
                <a16:creationId xmlns:a16="http://schemas.microsoft.com/office/drawing/2014/main" id="{6F29D90A-8690-F109-FD40-0997F63CC20F}"/>
              </a:ext>
            </a:extLst>
          </p:cNvPr>
          <p:cNvSpPr>
            <a:spLocks noGrp="1"/>
          </p:cNvSpPr>
          <p:nvPr>
            <p:ph type="sldNum" sz="quarter" idx="17"/>
          </p:nvPr>
        </p:nvSpPr>
        <p:spPr>
          <a:xfrm>
            <a:off x="11120582" y="6318504"/>
            <a:ext cx="493776" cy="365760"/>
          </a:xfrm>
        </p:spPr>
        <p:txBody>
          <a:bodyPr/>
          <a:lstStyle/>
          <a:p>
            <a:fld id="{CC057153-B650-4DEB-B370-79DDCFDCE934}" type="slidenum">
              <a:rPr lang="en-US" smtClean="0"/>
              <a:pPr/>
              <a:t>3</a:t>
            </a:fld>
            <a:endParaRPr lang="en-US" dirty="0"/>
          </a:p>
        </p:txBody>
      </p:sp>
      <p:pic>
        <p:nvPicPr>
          <p:cNvPr id="11" name="Picture 10">
            <a:extLst>
              <a:ext uri="{FF2B5EF4-FFF2-40B4-BE49-F238E27FC236}">
                <a16:creationId xmlns:a16="http://schemas.microsoft.com/office/drawing/2014/main" id="{53469019-3124-CE9F-5002-9A82A604699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7065" y="1027134"/>
            <a:ext cx="7290014" cy="4910203"/>
          </a:xfrm>
          <a:prstGeom prst="rect">
            <a:avLst/>
          </a:prstGeom>
        </p:spPr>
      </p:pic>
    </p:spTree>
    <p:extLst>
      <p:ext uri="{BB962C8B-B14F-4D97-AF65-F5344CB8AC3E}">
        <p14:creationId xmlns:p14="http://schemas.microsoft.com/office/powerpoint/2010/main" val="3313450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2" presetClass="entr" presetSubtype="4" fill="hold" grpId="0" nodeType="with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33A0-1764-3DC0-A9D7-7733B04AFC75}"/>
              </a:ext>
            </a:extLst>
          </p:cNvPr>
          <p:cNvSpPr>
            <a:spLocks noGrp="1"/>
          </p:cNvSpPr>
          <p:nvPr>
            <p:ph type="ctrTitle"/>
          </p:nvPr>
        </p:nvSpPr>
        <p:spPr>
          <a:xfrm>
            <a:off x="694944" y="48776"/>
            <a:ext cx="10872216" cy="510764"/>
          </a:xfrm>
        </p:spPr>
        <p:txBody>
          <a:bodyPr>
            <a:normAutofit/>
          </a:bodyPr>
          <a:lstStyle/>
          <a:p>
            <a:r>
              <a:rPr lang="en-US" sz="2400" dirty="0"/>
              <a:t>“They may forget what you said, but they will never forget how you made them feel.”</a:t>
            </a:r>
          </a:p>
        </p:txBody>
      </p:sp>
      <p:sp>
        <p:nvSpPr>
          <p:cNvPr id="3" name="Subtitle 2">
            <a:extLst>
              <a:ext uri="{FF2B5EF4-FFF2-40B4-BE49-F238E27FC236}">
                <a16:creationId xmlns:a16="http://schemas.microsoft.com/office/drawing/2014/main" id="{8DC6822A-D1D9-EA6C-D8F4-6F6AB9565D17}"/>
              </a:ext>
            </a:extLst>
          </p:cNvPr>
          <p:cNvSpPr>
            <a:spLocks noGrp="1"/>
          </p:cNvSpPr>
          <p:nvPr>
            <p:ph type="subTitle" idx="1"/>
          </p:nvPr>
        </p:nvSpPr>
        <p:spPr>
          <a:xfrm>
            <a:off x="9336400" y="513427"/>
            <a:ext cx="2230760" cy="510764"/>
          </a:xfrm>
        </p:spPr>
        <p:txBody>
          <a:bodyPr/>
          <a:lstStyle/>
          <a:p>
            <a:r>
              <a:rPr lang="en-US" dirty="0"/>
              <a:t>– Carl W. Buechner</a:t>
            </a:r>
          </a:p>
        </p:txBody>
      </p:sp>
      <p:sp>
        <p:nvSpPr>
          <p:cNvPr id="4" name="Date Placeholder 3">
            <a:extLst>
              <a:ext uri="{FF2B5EF4-FFF2-40B4-BE49-F238E27FC236}">
                <a16:creationId xmlns:a16="http://schemas.microsoft.com/office/drawing/2014/main" id="{04415ECB-5A7E-4FEF-5724-D31316F72C3D}"/>
              </a:ext>
            </a:extLst>
          </p:cNvPr>
          <p:cNvSpPr>
            <a:spLocks noGrp="1"/>
          </p:cNvSpPr>
          <p:nvPr>
            <p:ph type="dt" sz="half" idx="10"/>
          </p:nvPr>
        </p:nvSpPr>
        <p:spPr/>
        <p:txBody>
          <a:bodyPr/>
          <a:lstStyle/>
          <a:p>
            <a:fld id="{F98900D8-92FC-4642-BE95-6839C57E744E}" type="datetime1">
              <a:rPr lang="en-US" smtClean="0"/>
              <a:t>5/1/2025</a:t>
            </a:fld>
            <a:endParaRPr lang="en-US" dirty="0"/>
          </a:p>
        </p:txBody>
      </p:sp>
      <p:sp>
        <p:nvSpPr>
          <p:cNvPr id="6" name="Slide Number Placeholder 5">
            <a:extLst>
              <a:ext uri="{FF2B5EF4-FFF2-40B4-BE49-F238E27FC236}">
                <a16:creationId xmlns:a16="http://schemas.microsoft.com/office/drawing/2014/main" id="{C9AEF517-D7D7-82FE-151F-1EA644763498}"/>
              </a:ext>
            </a:extLst>
          </p:cNvPr>
          <p:cNvSpPr>
            <a:spLocks noGrp="1"/>
          </p:cNvSpPr>
          <p:nvPr>
            <p:ph type="sldNum" sz="quarter" idx="12"/>
          </p:nvPr>
        </p:nvSpPr>
        <p:spPr/>
        <p:txBody>
          <a:bodyPr/>
          <a:lstStyle/>
          <a:p>
            <a:fld id="{CC057153-B650-4DEB-B370-79DDCFDCE934}" type="slidenum">
              <a:rPr lang="en-US" smtClean="0"/>
              <a:pPr/>
              <a:t>4</a:t>
            </a:fld>
            <a:endParaRPr lang="en-US" dirty="0"/>
          </a:p>
        </p:txBody>
      </p:sp>
      <p:sp>
        <p:nvSpPr>
          <p:cNvPr id="7" name="TextBox 6">
            <a:extLst>
              <a:ext uri="{FF2B5EF4-FFF2-40B4-BE49-F238E27FC236}">
                <a16:creationId xmlns:a16="http://schemas.microsoft.com/office/drawing/2014/main" id="{B3B0D0CB-F211-01F8-DEBB-4E4BD1A65F75}"/>
              </a:ext>
            </a:extLst>
          </p:cNvPr>
          <p:cNvSpPr txBox="1"/>
          <p:nvPr/>
        </p:nvSpPr>
        <p:spPr>
          <a:xfrm>
            <a:off x="3361902" y="559540"/>
            <a:ext cx="5068866" cy="92333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5400" dirty="0"/>
              <a:t>Features of Excel</a:t>
            </a:r>
          </a:p>
        </p:txBody>
      </p:sp>
      <p:sp>
        <p:nvSpPr>
          <p:cNvPr id="8" name="TextBox 7">
            <a:extLst>
              <a:ext uri="{FF2B5EF4-FFF2-40B4-BE49-F238E27FC236}">
                <a16:creationId xmlns:a16="http://schemas.microsoft.com/office/drawing/2014/main" id="{B01AB2C9-56FB-770D-AE72-63416F99A3D5}"/>
              </a:ext>
            </a:extLst>
          </p:cNvPr>
          <p:cNvSpPr txBox="1"/>
          <p:nvPr/>
        </p:nvSpPr>
        <p:spPr>
          <a:xfrm>
            <a:off x="5311974" y="1640300"/>
            <a:ext cx="6636917" cy="4678204"/>
          </a:xfrm>
          <a:prstGeom prst="rect">
            <a:avLst/>
          </a:prstGeom>
          <a:ln/>
        </p:spPr>
        <p:style>
          <a:lnRef idx="0">
            <a:schemeClr val="accent2"/>
          </a:lnRef>
          <a:fillRef idx="3">
            <a:schemeClr val="accent2"/>
          </a:fillRef>
          <a:effectRef idx="3">
            <a:schemeClr val="accent2"/>
          </a:effectRef>
          <a:fontRef idx="minor">
            <a:schemeClr val="lt1"/>
          </a:fontRef>
        </p:style>
        <p:txBody>
          <a:bodyPr wrap="square" rtlCol="0">
            <a:spAutoFit/>
            <a:scene3d>
              <a:camera prst="perspectiveFront"/>
              <a:lightRig rig="threePt" dir="t"/>
            </a:scene3d>
          </a:bodyPr>
          <a:lstStyle/>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Spreadsheet Structure:</a:t>
            </a:r>
            <a:r>
              <a:rPr lang="en-US" sz="2000" b="0" i="0" dirty="0">
                <a:solidFill>
                  <a:schemeClr val="bg1"/>
                </a:solidFill>
                <a:effectLst/>
                <a:latin typeface="Aptos" panose="020B0004020202020204" pitchFamily="34" charset="0"/>
              </a:rPr>
              <a:t> Excel organizes data in a grid-like structure with rows and columns, creating cells where data is entered. </a:t>
            </a:r>
          </a:p>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Data Manipulation</a:t>
            </a:r>
            <a:r>
              <a:rPr lang="en-US" sz="2000" b="0" i="0" dirty="0">
                <a:solidFill>
                  <a:schemeClr val="bg1"/>
                </a:solidFill>
                <a:effectLst/>
                <a:latin typeface="Aptos" panose="020B0004020202020204" pitchFamily="34" charset="0"/>
              </a:rPr>
              <a:t>: Users can input, edit, and format data within these cells. </a:t>
            </a:r>
          </a:p>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Formulas and Functions</a:t>
            </a:r>
            <a:r>
              <a:rPr lang="en-US" sz="2000" b="0" i="0" dirty="0">
                <a:solidFill>
                  <a:schemeClr val="bg1"/>
                </a:solidFill>
                <a:effectLst/>
                <a:latin typeface="Aptos" panose="020B0004020202020204" pitchFamily="34" charset="0"/>
              </a:rPr>
              <a:t>: Excel supports a wide range of formulas and functions for performing calculations, statistical analysis, and other data manipulations. </a:t>
            </a:r>
          </a:p>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Graphing and Charting</a:t>
            </a:r>
            <a:r>
              <a:rPr lang="en-US" sz="2000" b="0" i="0" dirty="0">
                <a:solidFill>
                  <a:schemeClr val="bg1"/>
                </a:solidFill>
                <a:effectLst/>
                <a:latin typeface="Aptos" panose="020B0004020202020204" pitchFamily="34" charset="0"/>
              </a:rPr>
              <a:t>: Users can create various charts and graphs to visualize data trends and patterns. </a:t>
            </a:r>
          </a:p>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Sorting and Filtering</a:t>
            </a:r>
            <a:r>
              <a:rPr lang="en-US" sz="2000" b="0" i="0" dirty="0">
                <a:solidFill>
                  <a:schemeClr val="bg1"/>
                </a:solidFill>
                <a:effectLst/>
                <a:latin typeface="Aptos" panose="020B0004020202020204" pitchFamily="34" charset="0"/>
              </a:rPr>
              <a:t>: Data can be filtered and sorted in excel using filter and sort option.</a:t>
            </a:r>
          </a:p>
          <a:p>
            <a:pPr marL="285750" indent="-285750">
              <a:buFont typeface="Wingdings" panose="05000000000000000000" pitchFamily="2" charset="2"/>
              <a:buChar char="ü"/>
            </a:pPr>
            <a:r>
              <a:rPr lang="en-US" sz="2000" b="1" i="0" dirty="0">
                <a:solidFill>
                  <a:schemeClr val="bg1"/>
                </a:solidFill>
                <a:effectLst/>
                <a:latin typeface="Aptos" panose="020B0004020202020204" pitchFamily="34" charset="0"/>
              </a:rPr>
              <a:t>Pivot Tables</a:t>
            </a:r>
            <a:r>
              <a:rPr lang="en-US" sz="2000" b="0" i="0" dirty="0">
                <a:solidFill>
                  <a:schemeClr val="bg1"/>
                </a:solidFill>
                <a:effectLst/>
                <a:latin typeface="Aptos" panose="020B0004020202020204" pitchFamily="34" charset="0"/>
              </a:rPr>
              <a:t>: Excel's pivot tables allow for dynamic data summarization and analysis. </a:t>
            </a:r>
          </a:p>
          <a:p>
            <a:pPr marL="285750" indent="-285750">
              <a:buFont typeface="Wingdings" panose="05000000000000000000" pitchFamily="2" charset="2"/>
              <a:buChar char="ü"/>
            </a:pPr>
            <a:endParaRPr lang="en-IN" dirty="0"/>
          </a:p>
        </p:txBody>
      </p:sp>
      <p:pic>
        <p:nvPicPr>
          <p:cNvPr id="17" name="Picture 16">
            <a:extLst>
              <a:ext uri="{FF2B5EF4-FFF2-40B4-BE49-F238E27FC236}">
                <a16:creationId xmlns:a16="http://schemas.microsoft.com/office/drawing/2014/main" id="{055C70CE-1E59-56F2-3548-47D42394626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3109" y="1640300"/>
            <a:ext cx="4854984" cy="4678204"/>
          </a:xfrm>
          <a:prstGeom prst="rect">
            <a:avLst/>
          </a:prstGeom>
        </p:spPr>
      </p:pic>
    </p:spTree>
    <p:extLst>
      <p:ext uri="{BB962C8B-B14F-4D97-AF65-F5344CB8AC3E}">
        <p14:creationId xmlns:p14="http://schemas.microsoft.com/office/powerpoint/2010/main" val="14710353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3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par>
                                <p:cTn id="23" presetID="53" presetClass="entr" presetSubtype="16" fill="hold"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p:cTn id="25"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8">
                                            <p:txEl>
                                              <p:pRg st="0" end="0"/>
                                            </p:txEl>
                                          </p:spTgt>
                                        </p:tgtEl>
                                      </p:cBhvr>
                                    </p:animEffect>
                                  </p:childTnLst>
                                </p:cTn>
                              </p:par>
                              <p:par>
                                <p:cTn id="28" presetID="53" presetClass="entr" presetSubtype="16" fill="hold" nodeType="with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 calcmode="lin" valueType="num">
                                      <p:cBhvr>
                                        <p:cTn id="30"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31"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32" dur="500"/>
                                        <p:tgtEl>
                                          <p:spTgt spid="8">
                                            <p:txEl>
                                              <p:pRg st="1" end="1"/>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 calcmode="lin" valueType="num">
                                      <p:cBhvr>
                                        <p:cTn id="35"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8">
                                            <p:txEl>
                                              <p:pRg st="2" end="2"/>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 calcmode="lin" valueType="num">
                                      <p:cBhvr>
                                        <p:cTn id="40"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8">
                                            <p:txEl>
                                              <p:pRg st="3" end="3"/>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 calcmode="lin" valueType="num">
                                      <p:cBhvr>
                                        <p:cTn id="45"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46"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47" dur="500"/>
                                        <p:tgtEl>
                                          <p:spTgt spid="8">
                                            <p:txEl>
                                              <p:pRg st="4" end="4"/>
                                            </p:txEl>
                                          </p:spTgt>
                                        </p:tgtEl>
                                      </p:cBhvr>
                                    </p:animEffect>
                                  </p:childTnLst>
                                </p:cTn>
                              </p:par>
                              <p:par>
                                <p:cTn id="48" presetID="53" presetClass="entr" presetSubtype="16" fill="hold" nodeType="withEffect">
                                  <p:stCondLst>
                                    <p:cond delay="0"/>
                                  </p:stCondLst>
                                  <p:childTnLst>
                                    <p:set>
                                      <p:cBhvr>
                                        <p:cTn id="49" dur="1" fill="hold">
                                          <p:stCondLst>
                                            <p:cond delay="0"/>
                                          </p:stCondLst>
                                        </p:cTn>
                                        <p:tgtEl>
                                          <p:spTgt spid="8">
                                            <p:txEl>
                                              <p:pRg st="5" end="5"/>
                                            </p:txEl>
                                          </p:spTgt>
                                        </p:tgtEl>
                                        <p:attrNameLst>
                                          <p:attrName>style.visibility</p:attrName>
                                        </p:attrNameLst>
                                      </p:cBhvr>
                                      <p:to>
                                        <p:strVal val="visible"/>
                                      </p:to>
                                    </p:set>
                                    <p:anim calcmode="lin" valueType="num">
                                      <p:cBhvr>
                                        <p:cTn id="50"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51"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5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2F81C-2BD8-A4FA-1C47-752CDA28131D}"/>
              </a:ext>
            </a:extLst>
          </p:cNvPr>
          <p:cNvSpPr>
            <a:spLocks noGrp="1"/>
          </p:cNvSpPr>
          <p:nvPr>
            <p:ph type="title"/>
          </p:nvPr>
        </p:nvSpPr>
        <p:spPr>
          <a:xfrm>
            <a:off x="105106" y="98794"/>
            <a:ext cx="6364351" cy="946404"/>
          </a:xfrm>
        </p:spPr>
        <p:txBody>
          <a:bodyPr>
            <a:normAutofit/>
          </a:bodyPr>
          <a:lstStyle/>
          <a:p>
            <a:r>
              <a:rPr lang="en-US" sz="5400" dirty="0"/>
              <a:t>Applications of Excel</a:t>
            </a:r>
          </a:p>
        </p:txBody>
      </p:sp>
      <p:sp>
        <p:nvSpPr>
          <p:cNvPr id="3" name="Subtitle 2">
            <a:extLst>
              <a:ext uri="{FF2B5EF4-FFF2-40B4-BE49-F238E27FC236}">
                <a16:creationId xmlns:a16="http://schemas.microsoft.com/office/drawing/2014/main" id="{52D53411-4585-040B-5834-42C4EFE7629C}"/>
              </a:ext>
            </a:extLst>
          </p:cNvPr>
          <p:cNvSpPr>
            <a:spLocks noGrp="1"/>
          </p:cNvSpPr>
          <p:nvPr>
            <p:ph type="body" idx="1"/>
          </p:nvPr>
        </p:nvSpPr>
        <p:spPr>
          <a:xfrm>
            <a:off x="425697" y="1136360"/>
            <a:ext cx="5787213" cy="5352122"/>
          </a:xfrm>
        </p:spPr>
        <p:txBody>
          <a:bodyPr>
            <a:normAutofit lnSpcReduction="10000"/>
          </a:bodyPr>
          <a:lstStyle/>
          <a:p>
            <a:pPr marL="342900" indent="-342900">
              <a:buFont typeface="Wingdings" panose="05000000000000000000" pitchFamily="2" charset="2"/>
              <a:buChar char="Ø"/>
            </a:pPr>
            <a:r>
              <a:rPr lang="en-US" b="1" dirty="0"/>
              <a:t>Data Organization</a:t>
            </a:r>
            <a:r>
              <a:rPr lang="en-US" dirty="0"/>
              <a:t>: Excel is widely used for organizing and managing various types of data, including financial, sales, and project information. </a:t>
            </a:r>
          </a:p>
          <a:p>
            <a:pPr marL="342900" indent="-342900">
              <a:buFont typeface="Wingdings" panose="05000000000000000000" pitchFamily="2" charset="2"/>
              <a:buChar char="Ø"/>
            </a:pPr>
            <a:r>
              <a:rPr lang="en-US" b="1" dirty="0"/>
              <a:t>Data Analysis</a:t>
            </a:r>
            <a:r>
              <a:rPr lang="en-US" dirty="0"/>
              <a:t>: Excel is used for analyzing data to identify trends, patterns, and insights. </a:t>
            </a:r>
          </a:p>
          <a:p>
            <a:pPr marL="342900" indent="-342900">
              <a:buFont typeface="Wingdings" panose="05000000000000000000" pitchFamily="2" charset="2"/>
              <a:buChar char="Ø"/>
            </a:pPr>
            <a:r>
              <a:rPr lang="en-US" b="1" dirty="0"/>
              <a:t>Financial Modeling</a:t>
            </a:r>
            <a:r>
              <a:rPr lang="en-US" dirty="0"/>
              <a:t>: Excel is frequently used in financial modeling, forecasting, and budgeting. </a:t>
            </a:r>
          </a:p>
          <a:p>
            <a:pPr marL="342900" indent="-342900">
              <a:buFont typeface="Wingdings" panose="05000000000000000000" pitchFamily="2" charset="2"/>
              <a:buChar char="Ø"/>
            </a:pPr>
            <a:r>
              <a:rPr lang="en-US" b="1" dirty="0"/>
              <a:t>Reporting</a:t>
            </a:r>
            <a:r>
              <a:rPr lang="en-US" dirty="0"/>
              <a:t>: Excel can be used to create reports and dashboards for various business functions. </a:t>
            </a:r>
          </a:p>
          <a:p>
            <a:pPr marL="342900" indent="-342900">
              <a:buFont typeface="Wingdings" panose="05000000000000000000" pitchFamily="2" charset="2"/>
              <a:buChar char="Ø"/>
            </a:pPr>
            <a:r>
              <a:rPr lang="en-US" b="1" dirty="0"/>
              <a:t>Data Visualization</a:t>
            </a:r>
            <a:r>
              <a:rPr lang="en-US" dirty="0"/>
              <a:t>: Excel provides tools for creating visualizations of data, such as charts and graphs. </a:t>
            </a:r>
          </a:p>
          <a:p>
            <a:pPr marL="342900" indent="-342900">
              <a:buFont typeface="Wingdings" panose="05000000000000000000" pitchFamily="2" charset="2"/>
              <a:buChar char="Ø"/>
            </a:pPr>
            <a:endParaRPr lang="en-US" dirty="0"/>
          </a:p>
        </p:txBody>
      </p:sp>
      <p:sp>
        <p:nvSpPr>
          <p:cNvPr id="4" name="Date Placeholder 3">
            <a:extLst>
              <a:ext uri="{FF2B5EF4-FFF2-40B4-BE49-F238E27FC236}">
                <a16:creationId xmlns:a16="http://schemas.microsoft.com/office/drawing/2014/main" id="{814DC3EF-C42C-1836-1AD4-D5C87E2942AE}"/>
              </a:ext>
            </a:extLst>
          </p:cNvPr>
          <p:cNvSpPr>
            <a:spLocks noGrp="1"/>
          </p:cNvSpPr>
          <p:nvPr>
            <p:ph type="dt" sz="half" idx="10"/>
          </p:nvPr>
        </p:nvSpPr>
        <p:spPr/>
        <p:txBody>
          <a:bodyPr/>
          <a:lstStyle/>
          <a:p>
            <a:fld id="{4525A5FE-397B-448A-8A6A-CC4A8695FBAC}" type="datetime1">
              <a:rPr lang="en-US" smtClean="0"/>
              <a:t>5/1/2025</a:t>
            </a:fld>
            <a:endParaRPr lang="en-US" dirty="0"/>
          </a:p>
        </p:txBody>
      </p:sp>
      <p:sp>
        <p:nvSpPr>
          <p:cNvPr id="6" name="Slide Number Placeholder 5">
            <a:extLst>
              <a:ext uri="{FF2B5EF4-FFF2-40B4-BE49-F238E27FC236}">
                <a16:creationId xmlns:a16="http://schemas.microsoft.com/office/drawing/2014/main" id="{FF239019-F9EB-8A41-3CCA-D29100827718}"/>
              </a:ext>
            </a:extLst>
          </p:cNvPr>
          <p:cNvSpPr>
            <a:spLocks noGrp="1"/>
          </p:cNvSpPr>
          <p:nvPr>
            <p:ph type="sldNum" sz="quarter" idx="12"/>
          </p:nvPr>
        </p:nvSpPr>
        <p:spPr/>
        <p:txBody>
          <a:bodyPr/>
          <a:lstStyle/>
          <a:p>
            <a:fld id="{CC057153-B650-4DEB-B370-79DDCFDCE934}" type="slidenum">
              <a:rPr lang="en-US" smtClean="0"/>
              <a:pPr/>
              <a:t>5</a:t>
            </a:fld>
            <a:endParaRPr lang="en-US" dirty="0"/>
          </a:p>
        </p:txBody>
      </p:sp>
      <p:pic>
        <p:nvPicPr>
          <p:cNvPr id="9" name="Picture 8">
            <a:extLst>
              <a:ext uri="{FF2B5EF4-FFF2-40B4-BE49-F238E27FC236}">
                <a16:creationId xmlns:a16="http://schemas.microsoft.com/office/drawing/2014/main" id="{C898F811-0648-B54F-0024-2492BAEFFF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98442" y="173736"/>
            <a:ext cx="5888452" cy="3859332"/>
          </a:xfrm>
          <a:prstGeom prst="rect">
            <a:avLst/>
          </a:prstGeom>
        </p:spPr>
      </p:pic>
      <p:pic>
        <p:nvPicPr>
          <p:cNvPr id="12" name="Picture 11">
            <a:extLst>
              <a:ext uri="{FF2B5EF4-FFF2-40B4-BE49-F238E27FC236}">
                <a16:creationId xmlns:a16="http://schemas.microsoft.com/office/drawing/2014/main" id="{D18DCCA6-01D0-75E7-0817-2390A758B21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469457" y="3432663"/>
            <a:ext cx="5491898" cy="2980350"/>
          </a:xfrm>
          <a:prstGeom prst="rect">
            <a:avLst/>
          </a:prstGeom>
        </p:spPr>
      </p:pic>
    </p:spTree>
    <p:extLst>
      <p:ext uri="{BB962C8B-B14F-4D97-AF65-F5344CB8AC3E}">
        <p14:creationId xmlns:p14="http://schemas.microsoft.com/office/powerpoint/2010/main" val="4198690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par>
                                <p:cTn id="21" presetID="53" presetClass="entr" presetSubtype="16"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3">
                                            <p:txEl>
                                              <p:pRg st="4" end="4"/>
                                            </p:txEl>
                                          </p:spTgt>
                                        </p:tgtEl>
                                      </p:cBhvr>
                                    </p:animEffect>
                                  </p:childTnLst>
                                </p:cTn>
                              </p:par>
                              <p:par>
                                <p:cTn id="36" presetID="45"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2000"/>
                                        <p:tgtEl>
                                          <p:spTgt spid="9"/>
                                        </p:tgtEl>
                                      </p:cBhvr>
                                    </p:animEffect>
                                    <p:anim calcmode="lin" valueType="num">
                                      <p:cBhvr>
                                        <p:cTn id="39" dur="2000" fill="hold"/>
                                        <p:tgtEl>
                                          <p:spTgt spid="9"/>
                                        </p:tgtEl>
                                        <p:attrNameLst>
                                          <p:attrName>ppt_w</p:attrName>
                                        </p:attrNameLst>
                                      </p:cBhvr>
                                      <p:tavLst>
                                        <p:tav tm="0" fmla="#ppt_w*sin(2.5*pi*$)">
                                          <p:val>
                                            <p:fltVal val="0"/>
                                          </p:val>
                                        </p:tav>
                                        <p:tav tm="100000">
                                          <p:val>
                                            <p:fltVal val="1"/>
                                          </p:val>
                                        </p:tav>
                                      </p:tavLst>
                                    </p:anim>
                                    <p:anim calcmode="lin" valueType="num">
                                      <p:cBhvr>
                                        <p:cTn id="40" dur="2000" fill="hold"/>
                                        <p:tgtEl>
                                          <p:spTgt spid="9"/>
                                        </p:tgtEl>
                                        <p:attrNameLst>
                                          <p:attrName>ppt_h</p:attrName>
                                        </p:attrNameLst>
                                      </p:cBhvr>
                                      <p:tavLst>
                                        <p:tav tm="0">
                                          <p:val>
                                            <p:strVal val="#ppt_h"/>
                                          </p:val>
                                        </p:tav>
                                        <p:tav tm="100000">
                                          <p:val>
                                            <p:strVal val="#ppt_h"/>
                                          </p:val>
                                        </p:tav>
                                      </p:tavLst>
                                    </p:anim>
                                  </p:childTnLst>
                                </p:cTn>
                              </p:par>
                              <p:par>
                                <p:cTn id="41" presetID="2" presetClass="entr" presetSubtype="4"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0E1-014E-2F32-5FE0-025C27322ADF}"/>
              </a:ext>
            </a:extLst>
          </p:cNvPr>
          <p:cNvSpPr>
            <a:spLocks noGrp="1"/>
          </p:cNvSpPr>
          <p:nvPr>
            <p:ph type="title"/>
          </p:nvPr>
        </p:nvSpPr>
        <p:spPr>
          <a:xfrm>
            <a:off x="624840" y="383922"/>
            <a:ext cx="3583572" cy="512315"/>
          </a:xfrm>
        </p:spPr>
        <p:txBody>
          <a:bodyPr>
            <a:noAutofit/>
          </a:bodyPr>
          <a:lstStyle/>
          <a:p>
            <a:r>
              <a:rPr lang="en-US" dirty="0"/>
              <a:t>How to Open Excel</a:t>
            </a:r>
          </a:p>
        </p:txBody>
      </p:sp>
      <p:sp>
        <p:nvSpPr>
          <p:cNvPr id="3" name="Content Placeholder 2">
            <a:extLst>
              <a:ext uri="{FF2B5EF4-FFF2-40B4-BE49-F238E27FC236}">
                <a16:creationId xmlns:a16="http://schemas.microsoft.com/office/drawing/2014/main" id="{A36B70B6-B9DD-8293-E045-C9E0BE21FEB2}"/>
              </a:ext>
            </a:extLst>
          </p:cNvPr>
          <p:cNvSpPr>
            <a:spLocks noGrp="1"/>
          </p:cNvSpPr>
          <p:nvPr>
            <p:ph sz="quarter" idx="13"/>
          </p:nvPr>
        </p:nvSpPr>
        <p:spPr>
          <a:xfrm>
            <a:off x="624840" y="1191226"/>
            <a:ext cx="5228740" cy="4420434"/>
          </a:xfrm>
        </p:spPr>
        <p:txBody>
          <a:bodyPr>
            <a:normAutofit/>
          </a:bodyPr>
          <a:lstStyle/>
          <a:p>
            <a:pPr marL="0" indent="0">
              <a:buNone/>
            </a:pPr>
            <a:r>
              <a:rPr lang="en-US" sz="1800" b="1" dirty="0"/>
              <a:t>Click On the Search Box </a:t>
            </a:r>
            <a:r>
              <a:rPr lang="en-US" sz="1800" b="1" dirty="0">
                <a:sym typeface="Wingdings" panose="05000000000000000000" pitchFamily="2" charset="2"/>
              </a:rPr>
              <a:t> </a:t>
            </a:r>
            <a:r>
              <a:rPr lang="en-US" sz="1800" b="1" dirty="0"/>
              <a:t>type Excel</a:t>
            </a:r>
          </a:p>
          <a:p>
            <a:pPr marL="0" indent="0">
              <a:spcBef>
                <a:spcPts val="0"/>
              </a:spcBef>
              <a:spcAft>
                <a:spcPts val="1000"/>
              </a:spcAft>
              <a:buNone/>
            </a:pPr>
            <a:r>
              <a:rPr lang="en-US" sz="1800" dirty="0"/>
              <a:t>Excel icon appears </a:t>
            </a:r>
            <a:r>
              <a:rPr lang="en-US" sz="1800" dirty="0">
                <a:sym typeface="Wingdings" panose="05000000000000000000" pitchFamily="2" charset="2"/>
              </a:rPr>
              <a:t> Click on the icon</a:t>
            </a:r>
            <a:r>
              <a:rPr lang="en-US" sz="1800" dirty="0"/>
              <a:t>.</a:t>
            </a:r>
          </a:p>
          <a:p>
            <a:pPr marL="0" indent="0" algn="ctr">
              <a:spcBef>
                <a:spcPts val="0"/>
              </a:spcBef>
              <a:spcAft>
                <a:spcPts val="1000"/>
              </a:spcAft>
              <a:buNone/>
            </a:pPr>
            <a:r>
              <a:rPr lang="en-US" dirty="0"/>
              <a:t>Or</a:t>
            </a:r>
          </a:p>
          <a:p>
            <a:pPr marL="0" indent="0">
              <a:buNone/>
            </a:pPr>
            <a:r>
              <a:rPr lang="en-US" sz="1800" b="1" dirty="0"/>
              <a:t>Click on the Excel icon on the Taskbar</a:t>
            </a:r>
          </a:p>
          <a:p>
            <a:pPr marL="0" indent="0" algn="ctr">
              <a:spcBef>
                <a:spcPts val="0"/>
              </a:spcBef>
              <a:spcAft>
                <a:spcPts val="1000"/>
              </a:spcAft>
              <a:buNone/>
            </a:pPr>
            <a:endParaRPr lang="en-US" sz="1800" dirty="0"/>
          </a:p>
          <a:p>
            <a:pPr marL="0" indent="0" algn="ctr">
              <a:spcBef>
                <a:spcPts val="0"/>
              </a:spcBef>
              <a:spcAft>
                <a:spcPts val="1000"/>
              </a:spcAft>
              <a:buNone/>
            </a:pPr>
            <a:r>
              <a:rPr lang="en-US" sz="1800" dirty="0"/>
              <a:t>Or</a:t>
            </a:r>
          </a:p>
          <a:p>
            <a:pPr marL="0" indent="0">
              <a:buNone/>
            </a:pPr>
            <a:r>
              <a:rPr lang="en-US" sz="1800" b="1" dirty="0"/>
              <a:t>Click on the Start Menu and search for the Excel icon</a:t>
            </a:r>
          </a:p>
          <a:p>
            <a:pPr marL="0" indent="0">
              <a:spcBef>
                <a:spcPts val="0"/>
              </a:spcBef>
              <a:spcAft>
                <a:spcPts val="1000"/>
              </a:spcAft>
              <a:buNone/>
            </a:pPr>
            <a:r>
              <a:rPr lang="en-US" sz="1800" dirty="0"/>
              <a:t>Click on the Excel icon.</a:t>
            </a:r>
          </a:p>
        </p:txBody>
      </p:sp>
      <p:sp>
        <p:nvSpPr>
          <p:cNvPr id="4" name="Date Placeholder 3">
            <a:extLst>
              <a:ext uri="{FF2B5EF4-FFF2-40B4-BE49-F238E27FC236}">
                <a16:creationId xmlns:a16="http://schemas.microsoft.com/office/drawing/2014/main" id="{45238DED-5739-01ED-24CD-0D3076761CE4}"/>
              </a:ext>
            </a:extLst>
          </p:cNvPr>
          <p:cNvSpPr>
            <a:spLocks noGrp="1"/>
          </p:cNvSpPr>
          <p:nvPr>
            <p:ph type="dt" sz="half" idx="14"/>
          </p:nvPr>
        </p:nvSpPr>
        <p:spPr/>
        <p:txBody>
          <a:bodyPr/>
          <a:lstStyle/>
          <a:p>
            <a:fld id="{0D59410B-E805-47A5-9006-895DBFC3CE15}" type="datetime1">
              <a:rPr lang="en-US" smtClean="0"/>
              <a:t>5/1/2025</a:t>
            </a:fld>
            <a:endParaRPr lang="en-US" dirty="0"/>
          </a:p>
        </p:txBody>
      </p:sp>
      <p:sp>
        <p:nvSpPr>
          <p:cNvPr id="6" name="Slide Number Placeholder 5">
            <a:extLst>
              <a:ext uri="{FF2B5EF4-FFF2-40B4-BE49-F238E27FC236}">
                <a16:creationId xmlns:a16="http://schemas.microsoft.com/office/drawing/2014/main" id="{06F0D43D-2BC1-CE37-D8ED-604028FDE165}"/>
              </a:ext>
            </a:extLst>
          </p:cNvPr>
          <p:cNvSpPr>
            <a:spLocks noGrp="1"/>
          </p:cNvSpPr>
          <p:nvPr>
            <p:ph type="sldNum" sz="quarter" idx="16"/>
          </p:nvPr>
        </p:nvSpPr>
        <p:spPr/>
        <p:txBody>
          <a:bodyPr/>
          <a:lstStyle/>
          <a:p>
            <a:fld id="{CC057153-B650-4DEB-B370-79DDCFDCE934}" type="slidenum">
              <a:rPr lang="en-US" smtClean="0"/>
              <a:pPr/>
              <a:t>6</a:t>
            </a:fld>
            <a:endParaRPr lang="en-US" dirty="0"/>
          </a:p>
        </p:txBody>
      </p:sp>
      <p:pic>
        <p:nvPicPr>
          <p:cNvPr id="7" name="Picture 6">
            <a:extLst>
              <a:ext uri="{FF2B5EF4-FFF2-40B4-BE49-F238E27FC236}">
                <a16:creationId xmlns:a16="http://schemas.microsoft.com/office/drawing/2014/main" id="{F6056F35-EE3C-452A-E083-9DC0E33BAD3F}"/>
              </a:ext>
            </a:extLst>
          </p:cNvPr>
          <p:cNvPicPr>
            <a:picLocks noChangeAspect="1"/>
          </p:cNvPicPr>
          <p:nvPr/>
        </p:nvPicPr>
        <p:blipFill>
          <a:blip r:embed="rId2"/>
          <a:stretch>
            <a:fillRect/>
          </a:stretch>
        </p:blipFill>
        <p:spPr>
          <a:xfrm>
            <a:off x="5853580" y="173736"/>
            <a:ext cx="3783341" cy="6328815"/>
          </a:xfrm>
          <a:prstGeom prst="rect">
            <a:avLst/>
          </a:prstGeom>
        </p:spPr>
      </p:pic>
      <p:sp>
        <p:nvSpPr>
          <p:cNvPr id="13" name="TextBox 12">
            <a:extLst>
              <a:ext uri="{FF2B5EF4-FFF2-40B4-BE49-F238E27FC236}">
                <a16:creationId xmlns:a16="http://schemas.microsoft.com/office/drawing/2014/main" id="{643BACE9-3FBB-BECA-1433-71A3A67DE4FB}"/>
              </a:ext>
            </a:extLst>
          </p:cNvPr>
          <p:cNvSpPr txBox="1"/>
          <p:nvPr/>
        </p:nvSpPr>
        <p:spPr>
          <a:xfrm>
            <a:off x="6951945" y="4258849"/>
            <a:ext cx="2229633" cy="588724"/>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wrap="square" rtlCol="0">
            <a:spAutoFit/>
          </a:bodyPr>
          <a:lstStyle/>
          <a:p>
            <a:endParaRPr lang="en-IN" dirty="0"/>
          </a:p>
        </p:txBody>
      </p:sp>
      <p:pic>
        <p:nvPicPr>
          <p:cNvPr id="14" name="Picture 13">
            <a:extLst>
              <a:ext uri="{FF2B5EF4-FFF2-40B4-BE49-F238E27FC236}">
                <a16:creationId xmlns:a16="http://schemas.microsoft.com/office/drawing/2014/main" id="{A7082598-19FF-BA40-0D27-DD183D6A6C6F}"/>
              </a:ext>
            </a:extLst>
          </p:cNvPr>
          <p:cNvPicPr>
            <a:picLocks noChangeAspect="1"/>
          </p:cNvPicPr>
          <p:nvPr/>
        </p:nvPicPr>
        <p:blipFill>
          <a:blip r:embed="rId3"/>
          <a:stretch>
            <a:fillRect/>
          </a:stretch>
        </p:blipFill>
        <p:spPr>
          <a:xfrm>
            <a:off x="9299335" y="602501"/>
            <a:ext cx="2801012" cy="1678489"/>
          </a:xfrm>
          <a:prstGeom prst="rect">
            <a:avLst/>
          </a:prstGeom>
        </p:spPr>
      </p:pic>
      <p:pic>
        <p:nvPicPr>
          <p:cNvPr id="16" name="Picture 15">
            <a:extLst>
              <a:ext uri="{FF2B5EF4-FFF2-40B4-BE49-F238E27FC236}">
                <a16:creationId xmlns:a16="http://schemas.microsoft.com/office/drawing/2014/main" id="{0B3FD952-2ADD-FD94-14A1-9370BF1192F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747452" y="2442575"/>
            <a:ext cx="2242363" cy="3394554"/>
          </a:xfrm>
          <a:prstGeom prst="rect">
            <a:avLst/>
          </a:prstGeom>
        </p:spPr>
      </p:pic>
    </p:spTree>
    <p:extLst>
      <p:ext uri="{BB962C8B-B14F-4D97-AF65-F5344CB8AC3E}">
        <p14:creationId xmlns:p14="http://schemas.microsoft.com/office/powerpoint/2010/main" val="1879275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 calcmode="lin" valueType="num">
                                      <p:cBhvr additive="base">
                                        <p:cTn id="3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additive="base">
                                        <p:cTn id="3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2400-94AD-31F6-37F1-0D93921947FB}"/>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8984C28-79ED-45D4-5B37-E58D9C174040}"/>
              </a:ext>
            </a:extLst>
          </p:cNvPr>
          <p:cNvPicPr>
            <a:picLocks noChangeAspect="1"/>
          </p:cNvPicPr>
          <p:nvPr/>
        </p:nvPicPr>
        <p:blipFill>
          <a:blip r:embed="rId2"/>
          <a:stretch>
            <a:fillRect/>
          </a:stretch>
        </p:blipFill>
        <p:spPr>
          <a:xfrm>
            <a:off x="5408682" y="2870883"/>
            <a:ext cx="6695636" cy="3525200"/>
          </a:xfrm>
          <a:prstGeom prst="rect">
            <a:avLst/>
          </a:prstGeom>
        </p:spPr>
      </p:pic>
      <p:sp>
        <p:nvSpPr>
          <p:cNvPr id="5" name="Title 4">
            <a:extLst>
              <a:ext uri="{FF2B5EF4-FFF2-40B4-BE49-F238E27FC236}">
                <a16:creationId xmlns:a16="http://schemas.microsoft.com/office/drawing/2014/main" id="{D41F4E5E-07A4-8404-6ADC-3B861D42B0E0}"/>
              </a:ext>
            </a:extLst>
          </p:cNvPr>
          <p:cNvSpPr>
            <a:spLocks noGrp="1"/>
          </p:cNvSpPr>
          <p:nvPr>
            <p:ph type="ctrTitle"/>
          </p:nvPr>
        </p:nvSpPr>
        <p:spPr>
          <a:xfrm>
            <a:off x="612648" y="351233"/>
            <a:ext cx="4617511" cy="576947"/>
          </a:xfrm>
        </p:spPr>
        <p:txBody>
          <a:bodyPr>
            <a:normAutofit fontScale="90000"/>
          </a:bodyPr>
          <a:lstStyle/>
          <a:p>
            <a:r>
              <a:rPr lang="en-US" sz="4000" dirty="0"/>
              <a:t>Overview of Excel</a:t>
            </a:r>
            <a:br>
              <a:rPr lang="en-US" sz="3200" dirty="0"/>
            </a:br>
            <a:endParaRPr lang="en-US" dirty="0"/>
          </a:p>
        </p:txBody>
      </p:sp>
      <p:sp>
        <p:nvSpPr>
          <p:cNvPr id="2" name="Date Placeholder 1">
            <a:extLst>
              <a:ext uri="{FF2B5EF4-FFF2-40B4-BE49-F238E27FC236}">
                <a16:creationId xmlns:a16="http://schemas.microsoft.com/office/drawing/2014/main" id="{F3637AA9-EB9F-E3B0-C00F-2F9FA4B0007B}"/>
              </a:ext>
            </a:extLst>
          </p:cNvPr>
          <p:cNvSpPr>
            <a:spLocks noGrp="1"/>
          </p:cNvSpPr>
          <p:nvPr>
            <p:ph type="dt" sz="half" idx="10"/>
          </p:nvPr>
        </p:nvSpPr>
        <p:spPr/>
        <p:txBody>
          <a:bodyPr/>
          <a:lstStyle/>
          <a:p>
            <a:fld id="{2CD49549-11A9-4B38-B938-FADC6DCE9904}" type="datetime1">
              <a:rPr lang="en-US" smtClean="0"/>
              <a:t>5/1/2025</a:t>
            </a:fld>
            <a:endParaRPr lang="en-US" dirty="0"/>
          </a:p>
        </p:txBody>
      </p:sp>
      <p:sp>
        <p:nvSpPr>
          <p:cNvPr id="4" name="Slide Number Placeholder 3">
            <a:extLst>
              <a:ext uri="{FF2B5EF4-FFF2-40B4-BE49-F238E27FC236}">
                <a16:creationId xmlns:a16="http://schemas.microsoft.com/office/drawing/2014/main" id="{7ECDBC22-3EBD-4D11-7584-8C29BD0192D4}"/>
              </a:ext>
            </a:extLst>
          </p:cNvPr>
          <p:cNvSpPr>
            <a:spLocks noGrp="1"/>
          </p:cNvSpPr>
          <p:nvPr>
            <p:ph type="sldNum" sz="quarter" idx="12"/>
          </p:nvPr>
        </p:nvSpPr>
        <p:spPr/>
        <p:txBody>
          <a:bodyPr/>
          <a:lstStyle/>
          <a:p>
            <a:fld id="{CC057153-B650-4DEB-B370-79DDCFDCE934}" type="slidenum">
              <a:rPr lang="en-US" smtClean="0"/>
              <a:pPr/>
              <a:t>7</a:t>
            </a:fld>
            <a:endParaRPr lang="en-US" dirty="0"/>
          </a:p>
        </p:txBody>
      </p:sp>
      <p:sp>
        <p:nvSpPr>
          <p:cNvPr id="8" name="Content Placeholder 7">
            <a:extLst>
              <a:ext uri="{FF2B5EF4-FFF2-40B4-BE49-F238E27FC236}">
                <a16:creationId xmlns:a16="http://schemas.microsoft.com/office/drawing/2014/main" id="{C7DF1F1E-2F31-22B8-9535-83E01F747B4E}"/>
              </a:ext>
            </a:extLst>
          </p:cNvPr>
          <p:cNvSpPr>
            <a:spLocks noGrp="1"/>
          </p:cNvSpPr>
          <p:nvPr>
            <p:ph idx="1"/>
          </p:nvPr>
        </p:nvSpPr>
        <p:spPr>
          <a:xfrm>
            <a:off x="612648" y="928180"/>
            <a:ext cx="4384554" cy="5390324"/>
          </a:xfrm>
        </p:spPr>
        <p:txBody>
          <a:bodyPr/>
          <a:lstStyle/>
          <a:p>
            <a:r>
              <a:rPr lang="en-US" b="0" i="0" dirty="0">
                <a:solidFill>
                  <a:srgbClr val="000000"/>
                </a:solidFill>
                <a:effectLst/>
                <a:latin typeface="Aptos" panose="020B0004020202020204" pitchFamily="34" charset="0"/>
              </a:rPr>
              <a:t>Excel's structure is made of two pieces, the </a:t>
            </a:r>
            <a:r>
              <a:rPr lang="en-US" b="1" i="0" dirty="0">
                <a:solidFill>
                  <a:srgbClr val="000000"/>
                </a:solidFill>
                <a:effectLst/>
                <a:latin typeface="Aptos" panose="020B0004020202020204" pitchFamily="34" charset="0"/>
              </a:rPr>
              <a:t>Ribbon </a:t>
            </a:r>
            <a:r>
              <a:rPr lang="en-US" b="0" i="0" dirty="0">
                <a:solidFill>
                  <a:srgbClr val="000000"/>
                </a:solidFill>
                <a:effectLst/>
                <a:latin typeface="Aptos" panose="020B0004020202020204" pitchFamily="34" charset="0"/>
              </a:rPr>
              <a:t>and the </a:t>
            </a:r>
            <a:r>
              <a:rPr lang="en-US" b="1" i="0" dirty="0">
                <a:solidFill>
                  <a:srgbClr val="000000"/>
                </a:solidFill>
                <a:effectLst/>
                <a:latin typeface="Aptos" panose="020B0004020202020204" pitchFamily="34" charset="0"/>
              </a:rPr>
              <a:t>Sheet</a:t>
            </a:r>
            <a:r>
              <a:rPr lang="en-US" b="0" i="0" dirty="0">
                <a:solidFill>
                  <a:srgbClr val="000000"/>
                </a:solidFill>
                <a:effectLst/>
                <a:latin typeface="Aptos" panose="020B0004020202020204" pitchFamily="34" charset="0"/>
              </a:rPr>
              <a:t>.</a:t>
            </a:r>
          </a:p>
          <a:p>
            <a:r>
              <a:rPr lang="en-US" b="1" i="0" dirty="0">
                <a:solidFill>
                  <a:srgbClr val="000000"/>
                </a:solidFill>
                <a:effectLst/>
                <a:latin typeface="Aptos" panose="020B0004020202020204" pitchFamily="34" charset="0"/>
              </a:rPr>
              <a:t>Ribbon</a:t>
            </a:r>
            <a:r>
              <a:rPr lang="en-US" b="0" i="0" dirty="0">
                <a:solidFill>
                  <a:srgbClr val="000000"/>
                </a:solidFill>
                <a:effectLst/>
                <a:latin typeface="Aptos" panose="020B0004020202020204" pitchFamily="34" charset="0"/>
              </a:rPr>
              <a:t> provides shortcuts to Excel commands.</a:t>
            </a:r>
            <a:r>
              <a:rPr lang="en-US" dirty="0">
                <a:solidFill>
                  <a:srgbClr val="000000"/>
                </a:solidFill>
                <a:latin typeface="Aptos" panose="020B0004020202020204" pitchFamily="34" charset="0"/>
              </a:rPr>
              <a:t> The Ribbon is made up by the App launcher, Tabs, Groups and Commands.</a:t>
            </a:r>
          </a:p>
          <a:p>
            <a:r>
              <a:rPr lang="en-US" b="0" i="0" dirty="0">
                <a:solidFill>
                  <a:srgbClr val="000000"/>
                </a:solidFill>
                <a:effectLst/>
                <a:latin typeface="Aptos" panose="020B0004020202020204" pitchFamily="34" charset="0"/>
              </a:rPr>
              <a:t>A workbook is essentially an Excel file that can contain one or more worksheets.</a:t>
            </a:r>
          </a:p>
          <a:p>
            <a:r>
              <a:rPr lang="en-US" b="0" i="0" dirty="0">
                <a:solidFill>
                  <a:srgbClr val="000000"/>
                </a:solidFill>
                <a:effectLst/>
                <a:latin typeface="Aptos" panose="020B0004020202020204" pitchFamily="34" charset="0"/>
              </a:rPr>
              <a:t> Each worksheet is a separate page within the workbook. The </a:t>
            </a:r>
            <a:r>
              <a:rPr lang="en-US" b="1" i="0" dirty="0">
                <a:solidFill>
                  <a:srgbClr val="000000"/>
                </a:solidFill>
                <a:effectLst/>
                <a:latin typeface="Aptos" panose="020B0004020202020204" pitchFamily="34" charset="0"/>
              </a:rPr>
              <a:t>Work Sheet</a:t>
            </a:r>
            <a:r>
              <a:rPr lang="en-US" b="0" i="0" dirty="0">
                <a:solidFill>
                  <a:srgbClr val="000000"/>
                </a:solidFill>
                <a:effectLst/>
                <a:latin typeface="Aptos" panose="020B0004020202020204" pitchFamily="34" charset="0"/>
              </a:rPr>
              <a:t> is a set of rows and columns. </a:t>
            </a:r>
          </a:p>
          <a:p>
            <a:r>
              <a:rPr lang="en-US" dirty="0">
                <a:solidFill>
                  <a:srgbClr val="000000"/>
                </a:solidFill>
                <a:latin typeface="Aptos" panose="020B0004020202020204" pitchFamily="34" charset="0"/>
              </a:rPr>
              <a:t>Intersection of columns and rows are known as cells.</a:t>
            </a:r>
          </a:p>
          <a:p>
            <a:endParaRPr lang="en-US" dirty="0">
              <a:solidFill>
                <a:srgbClr val="000000"/>
              </a:solidFill>
              <a:latin typeface="Aptos" panose="020B0004020202020204" pitchFamily="34" charset="0"/>
            </a:endParaRPr>
          </a:p>
          <a:p>
            <a:endParaRPr lang="en-IN" dirty="0">
              <a:latin typeface="Aptos" panose="020B0004020202020204" pitchFamily="34" charset="0"/>
            </a:endParaRPr>
          </a:p>
        </p:txBody>
      </p:sp>
      <p:pic>
        <p:nvPicPr>
          <p:cNvPr id="9" name="Picture 8">
            <a:extLst>
              <a:ext uri="{FF2B5EF4-FFF2-40B4-BE49-F238E27FC236}">
                <a16:creationId xmlns:a16="http://schemas.microsoft.com/office/drawing/2014/main" id="{D8C4E57E-2D54-F208-4CC4-715DE7CAC627}"/>
              </a:ext>
            </a:extLst>
          </p:cNvPr>
          <p:cNvPicPr>
            <a:picLocks noChangeAspect="1"/>
          </p:cNvPicPr>
          <p:nvPr/>
        </p:nvPicPr>
        <p:blipFill>
          <a:blip r:embed="rId3"/>
          <a:stretch>
            <a:fillRect/>
          </a:stretch>
        </p:blipFill>
        <p:spPr>
          <a:xfrm>
            <a:off x="5230159" y="60578"/>
            <a:ext cx="6874159" cy="4171950"/>
          </a:xfrm>
          <a:prstGeom prst="rect">
            <a:avLst/>
          </a:prstGeom>
        </p:spPr>
      </p:pic>
      <p:pic>
        <p:nvPicPr>
          <p:cNvPr id="10" name="Picture 9">
            <a:extLst>
              <a:ext uri="{FF2B5EF4-FFF2-40B4-BE49-F238E27FC236}">
                <a16:creationId xmlns:a16="http://schemas.microsoft.com/office/drawing/2014/main" id="{798D8758-D5A7-5201-AF69-30630D39649A}"/>
              </a:ext>
            </a:extLst>
          </p:cNvPr>
          <p:cNvPicPr>
            <a:picLocks noChangeAspect="1"/>
          </p:cNvPicPr>
          <p:nvPr/>
        </p:nvPicPr>
        <p:blipFill>
          <a:blip r:embed="rId4"/>
          <a:stretch>
            <a:fillRect/>
          </a:stretch>
        </p:blipFill>
        <p:spPr>
          <a:xfrm>
            <a:off x="5874707" y="1834989"/>
            <a:ext cx="5857045" cy="1495425"/>
          </a:xfrm>
          <a:prstGeom prst="rect">
            <a:avLst/>
          </a:prstGeom>
        </p:spPr>
      </p:pic>
    </p:spTree>
    <p:extLst>
      <p:ext uri="{BB962C8B-B14F-4D97-AF65-F5344CB8AC3E}">
        <p14:creationId xmlns:p14="http://schemas.microsoft.com/office/powerpoint/2010/main" val="138437243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2" presetClass="entr" presetSubtype="4" fill="hold"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 calcmode="lin" valueType="num">
                                      <p:cBhvr additive="base">
                                        <p:cTn id="20"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 calcmode="lin" valueType="num">
                                      <p:cBhvr additive="base">
                                        <p:cTn id="24"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xEl>
                                              <p:pRg st="4" end="4"/>
                                            </p:txEl>
                                          </p:spTgt>
                                        </p:tgtEl>
                                        <p:attrNameLst>
                                          <p:attrName>style.visibility</p:attrName>
                                        </p:attrNameLst>
                                      </p:cBhvr>
                                      <p:to>
                                        <p:strVal val="visible"/>
                                      </p:to>
                                    </p:set>
                                    <p:anim calcmode="lin" valueType="num">
                                      <p:cBhvr additive="base">
                                        <p:cTn id="28"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8">
                                            <p:txEl>
                                              <p:pRg st="4" end="4"/>
                                            </p:txEl>
                                          </p:spTgt>
                                        </p:tgtEl>
                                        <p:attrNameLst>
                                          <p:attrName>ppt_y</p:attrName>
                                        </p:attrNameLst>
                                      </p:cBhvr>
                                      <p:tavLst>
                                        <p:tav tm="0">
                                          <p:val>
                                            <p:strVal val="1+#ppt_h/2"/>
                                          </p:val>
                                        </p:tav>
                                        <p:tav tm="100000">
                                          <p:val>
                                            <p:strVal val="#ppt_y"/>
                                          </p:val>
                                        </p:tav>
                                      </p:tavLst>
                                    </p:anim>
                                  </p:childTnLst>
                                </p:cTn>
                              </p:par>
                              <p:par>
                                <p:cTn id="30" presetID="32" presetClass="emph" presetSubtype="0" fill="hold" nodeType="with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11"/>
                                        </p:tgtEl>
                                        <p:attrNameLst>
                                          <p:attrName>r</p:attrName>
                                        </p:attrNameLst>
                                      </p:cBhvr>
                                    </p:animRot>
                                    <p:animRot by="-240000">
                                      <p:cBhvr>
                                        <p:cTn id="44" dur="200" fill="hold">
                                          <p:stCondLst>
                                            <p:cond delay="200"/>
                                          </p:stCondLst>
                                        </p:cTn>
                                        <p:tgtEl>
                                          <p:spTgt spid="11"/>
                                        </p:tgtEl>
                                        <p:attrNameLst>
                                          <p:attrName>r</p:attrName>
                                        </p:attrNameLst>
                                      </p:cBhvr>
                                    </p:animRot>
                                    <p:animRot by="240000">
                                      <p:cBhvr>
                                        <p:cTn id="45" dur="200" fill="hold">
                                          <p:stCondLst>
                                            <p:cond delay="400"/>
                                          </p:stCondLst>
                                        </p:cTn>
                                        <p:tgtEl>
                                          <p:spTgt spid="11"/>
                                        </p:tgtEl>
                                        <p:attrNameLst>
                                          <p:attrName>r</p:attrName>
                                        </p:attrNameLst>
                                      </p:cBhvr>
                                    </p:animRot>
                                    <p:animRot by="-240000">
                                      <p:cBhvr>
                                        <p:cTn id="46" dur="200" fill="hold">
                                          <p:stCondLst>
                                            <p:cond delay="600"/>
                                          </p:stCondLst>
                                        </p:cTn>
                                        <p:tgtEl>
                                          <p:spTgt spid="11"/>
                                        </p:tgtEl>
                                        <p:attrNameLst>
                                          <p:attrName>r</p:attrName>
                                        </p:attrNameLst>
                                      </p:cBhvr>
                                    </p:animRot>
                                    <p:animRot by="120000">
                                      <p:cBhvr>
                                        <p:cTn id="47"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79F20-7FE0-9464-CC8C-AAB74EE175D5}"/>
              </a:ext>
            </a:extLst>
          </p:cNvPr>
          <p:cNvSpPr>
            <a:spLocks noGrp="1"/>
          </p:cNvSpPr>
          <p:nvPr>
            <p:ph type="title"/>
          </p:nvPr>
        </p:nvSpPr>
        <p:spPr>
          <a:xfrm>
            <a:off x="7678942" y="22923"/>
            <a:ext cx="4299698" cy="601249"/>
          </a:xfrm>
        </p:spPr>
        <p:style>
          <a:lnRef idx="1">
            <a:schemeClr val="accent5"/>
          </a:lnRef>
          <a:fillRef idx="3">
            <a:schemeClr val="accent5"/>
          </a:fillRef>
          <a:effectRef idx="2">
            <a:schemeClr val="accent5"/>
          </a:effectRef>
          <a:fontRef idx="minor">
            <a:schemeClr val="lt1"/>
          </a:fontRef>
        </p:style>
        <p:txBody>
          <a:bodyPr anchor="ctr">
            <a:normAutofit/>
          </a:bodyPr>
          <a:lstStyle/>
          <a:p>
            <a:pPr algn="ctr"/>
            <a:r>
              <a:rPr lang="en-US" sz="3600" dirty="0"/>
              <a:t>Entering Text</a:t>
            </a:r>
          </a:p>
        </p:txBody>
      </p:sp>
      <p:pic>
        <p:nvPicPr>
          <p:cNvPr id="6" name="Picture Placeholder 5" descr="A lighthouse on a cliff">
            <a:extLst>
              <a:ext uri="{FF2B5EF4-FFF2-40B4-BE49-F238E27FC236}">
                <a16:creationId xmlns:a16="http://schemas.microsoft.com/office/drawing/2014/main" id="{1143A016-FD49-0FE2-BE04-DE43018C7A50}"/>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p:blipFill>
        <p:spPr/>
      </p:pic>
      <p:sp>
        <p:nvSpPr>
          <p:cNvPr id="4" name="Content Placeholder 3">
            <a:extLst>
              <a:ext uri="{FF2B5EF4-FFF2-40B4-BE49-F238E27FC236}">
                <a16:creationId xmlns:a16="http://schemas.microsoft.com/office/drawing/2014/main" id="{A8072345-EDED-4266-CFF8-650FF0BB1E47}"/>
              </a:ext>
            </a:extLst>
          </p:cNvPr>
          <p:cNvSpPr>
            <a:spLocks noGrp="1"/>
          </p:cNvSpPr>
          <p:nvPr>
            <p:ph sz="quarter" idx="14"/>
          </p:nvPr>
        </p:nvSpPr>
        <p:spPr>
          <a:xfrm>
            <a:off x="4283901" y="689308"/>
            <a:ext cx="7694739" cy="5629196"/>
          </a:xfrm>
          <a:ln/>
        </p:spPr>
        <p:style>
          <a:lnRef idx="3">
            <a:schemeClr val="lt1"/>
          </a:lnRef>
          <a:fillRef idx="1">
            <a:schemeClr val="accent4"/>
          </a:fillRef>
          <a:effectRef idx="1">
            <a:schemeClr val="accent4"/>
          </a:effectRef>
          <a:fontRef idx="minor">
            <a:schemeClr val="lt1"/>
          </a:fontRef>
        </p:style>
        <p:txBody>
          <a:bodyPr>
            <a:noAutofit/>
          </a:bodyPr>
          <a:lstStyle/>
          <a:p>
            <a:pPr>
              <a:buFont typeface="Wingdings" panose="05000000000000000000" pitchFamily="2" charset="2"/>
              <a:buChar char="ü"/>
            </a:pPr>
            <a:r>
              <a:rPr lang="en-US" sz="2000" dirty="0"/>
              <a:t>In Excel 2021, a worksheet contains </a:t>
            </a:r>
            <a:r>
              <a:rPr lang="en-US" sz="2000" b="1" dirty="0"/>
              <a:t>1,048,576</a:t>
            </a:r>
            <a:r>
              <a:rPr lang="en-US" sz="2000" dirty="0"/>
              <a:t> rows and </a:t>
            </a:r>
            <a:r>
              <a:rPr lang="en-US" sz="2000" b="1" dirty="0"/>
              <a:t>16,384</a:t>
            </a:r>
            <a:r>
              <a:rPr lang="en-US" sz="2000" dirty="0"/>
              <a:t> columns. This has been the standard limit since Excel 2007. </a:t>
            </a:r>
          </a:p>
          <a:p>
            <a:pPr>
              <a:buFont typeface="Wingdings" panose="05000000000000000000" pitchFamily="2" charset="2"/>
              <a:buChar char="ü"/>
            </a:pPr>
            <a:r>
              <a:rPr lang="en-US" sz="2000" dirty="0"/>
              <a:t>Excel workbooks typically have a </a:t>
            </a:r>
            <a:r>
              <a:rPr lang="en-US" sz="2000" b="1" dirty="0"/>
              <a:t>.xlsx </a:t>
            </a:r>
            <a:r>
              <a:rPr lang="en-US" sz="2000" dirty="0"/>
              <a:t>file extension.</a:t>
            </a:r>
          </a:p>
          <a:p>
            <a:pPr>
              <a:buFont typeface="Wingdings" panose="05000000000000000000" pitchFamily="2" charset="2"/>
              <a:buChar char="ü"/>
            </a:pPr>
            <a:r>
              <a:rPr lang="en-US" sz="2000" dirty="0"/>
              <a:t>Create a new workbook by selecting "</a:t>
            </a:r>
            <a:r>
              <a:rPr lang="en-US" sz="2000" b="1" dirty="0"/>
              <a:t>New</a:t>
            </a:r>
            <a:r>
              <a:rPr lang="en-US" sz="2000" dirty="0"/>
              <a:t>" or "</a:t>
            </a:r>
            <a:r>
              <a:rPr lang="en-US" sz="2000" b="1" dirty="0"/>
              <a:t>Blank workbook</a:t>
            </a:r>
            <a:r>
              <a:rPr lang="en-US" sz="2000" dirty="0"/>
              <a:t>" in Excel.</a:t>
            </a:r>
          </a:p>
          <a:p>
            <a:pPr>
              <a:buFont typeface="Wingdings" panose="05000000000000000000" pitchFamily="2" charset="2"/>
              <a:buChar char="ü"/>
            </a:pPr>
            <a:r>
              <a:rPr lang="en-US" sz="2000" dirty="0"/>
              <a:t>A cell can contain a value, a formula, or a text entry. A text entry is used to label or explain the contents or the value of a formula.</a:t>
            </a:r>
          </a:p>
          <a:p>
            <a:pPr>
              <a:buFont typeface="Wingdings" panose="05000000000000000000" pitchFamily="2" charset="2"/>
              <a:buChar char="ü"/>
            </a:pPr>
            <a:r>
              <a:rPr lang="en-US" sz="2000" b="1" dirty="0"/>
              <a:t>Manual Data Entry</a:t>
            </a:r>
            <a:r>
              <a:rPr lang="en-US" sz="2000" dirty="0"/>
              <a:t>: Click on the cell, type any text, Press Enter or Tab key. Press </a:t>
            </a:r>
            <a:r>
              <a:rPr lang="en-US" sz="2000" b="1" dirty="0"/>
              <a:t>Alt + Enter </a:t>
            </a:r>
            <a:r>
              <a:rPr lang="en-US" sz="2000" dirty="0"/>
              <a:t>to enter a new line.</a:t>
            </a:r>
          </a:p>
          <a:p>
            <a:pPr>
              <a:buFont typeface="Wingdings" panose="05000000000000000000" pitchFamily="2" charset="2"/>
              <a:buChar char="ü"/>
            </a:pPr>
            <a:r>
              <a:rPr lang="en-US" sz="2000" b="1" dirty="0"/>
              <a:t>Using the Formula Bar</a:t>
            </a:r>
            <a:r>
              <a:rPr lang="en-US" sz="2000" dirty="0"/>
              <a:t>: Select a cell, enter data in the formula bar, press enter key. </a:t>
            </a:r>
          </a:p>
          <a:p>
            <a:pPr>
              <a:buFont typeface="Wingdings" panose="05000000000000000000" pitchFamily="2" charset="2"/>
              <a:buChar char="ü"/>
            </a:pPr>
            <a:r>
              <a:rPr lang="en-US" sz="2000" dirty="0"/>
              <a:t>Excel's "Fill Handle" feature can automatically fill in a series of data in a column or row based on a pattern you establish. </a:t>
            </a:r>
          </a:p>
        </p:txBody>
      </p:sp>
      <p:sp>
        <p:nvSpPr>
          <p:cNvPr id="3" name="Date Placeholder 2">
            <a:extLst>
              <a:ext uri="{FF2B5EF4-FFF2-40B4-BE49-F238E27FC236}">
                <a16:creationId xmlns:a16="http://schemas.microsoft.com/office/drawing/2014/main" id="{4E1A31B7-2040-E6C2-3E1D-5B422BBDF7FA}"/>
              </a:ext>
            </a:extLst>
          </p:cNvPr>
          <p:cNvSpPr>
            <a:spLocks noGrp="1"/>
          </p:cNvSpPr>
          <p:nvPr>
            <p:ph type="dt" sz="half" idx="16"/>
          </p:nvPr>
        </p:nvSpPr>
        <p:spPr/>
        <p:txBody>
          <a:bodyPr/>
          <a:lstStyle/>
          <a:p>
            <a:fld id="{E4BEF7BF-724E-4F45-BA72-9F706CA804E0}" type="datetime1">
              <a:rPr lang="en-US" smtClean="0"/>
              <a:t>5/1/2025</a:t>
            </a:fld>
            <a:endParaRPr lang="en-US" dirty="0"/>
          </a:p>
        </p:txBody>
      </p:sp>
      <p:sp>
        <p:nvSpPr>
          <p:cNvPr id="7" name="Slide Number Placeholder 6">
            <a:extLst>
              <a:ext uri="{FF2B5EF4-FFF2-40B4-BE49-F238E27FC236}">
                <a16:creationId xmlns:a16="http://schemas.microsoft.com/office/drawing/2014/main" id="{C3DE5055-D30D-321F-293A-1B5AC6DF99F6}"/>
              </a:ext>
            </a:extLst>
          </p:cNvPr>
          <p:cNvSpPr>
            <a:spLocks noGrp="1"/>
          </p:cNvSpPr>
          <p:nvPr>
            <p:ph type="sldNum" sz="quarter" idx="18"/>
          </p:nvPr>
        </p:nvSpPr>
        <p:spPr/>
        <p:txBody>
          <a:bodyPr/>
          <a:lstStyle/>
          <a:p>
            <a:fld id="{CC057153-B650-4DEB-B370-79DDCFDCE934}" type="slidenum">
              <a:rPr lang="en-US" smtClean="0"/>
              <a:pPr/>
              <a:t>8</a:t>
            </a:fld>
            <a:endParaRPr lang="en-US" dirty="0"/>
          </a:p>
        </p:txBody>
      </p:sp>
      <p:pic>
        <p:nvPicPr>
          <p:cNvPr id="8" name="Picture 7">
            <a:extLst>
              <a:ext uri="{FF2B5EF4-FFF2-40B4-BE49-F238E27FC236}">
                <a16:creationId xmlns:a16="http://schemas.microsoft.com/office/drawing/2014/main" id="{3A1735C5-128F-5AD2-39A1-669E01F9E54F}"/>
              </a:ext>
            </a:extLst>
          </p:cNvPr>
          <p:cNvPicPr>
            <a:picLocks noChangeAspect="1"/>
          </p:cNvPicPr>
          <p:nvPr/>
        </p:nvPicPr>
        <p:blipFill>
          <a:blip r:embed="rId4"/>
          <a:stretch>
            <a:fillRect/>
          </a:stretch>
        </p:blipFill>
        <p:spPr>
          <a:xfrm>
            <a:off x="236428" y="2170134"/>
            <a:ext cx="3727374" cy="2517732"/>
          </a:xfrm>
          <a:prstGeom prst="rect">
            <a:avLst/>
          </a:prstGeom>
        </p:spPr>
      </p:pic>
    </p:spTree>
    <p:extLst>
      <p:ext uri="{BB962C8B-B14F-4D97-AF65-F5344CB8AC3E}">
        <p14:creationId xmlns:p14="http://schemas.microsoft.com/office/powerpoint/2010/main" val="19413793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6" presetClass="entr" presetSubtype="16"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p:cTn id="2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4">
                                            <p:txEl>
                                              <p:pRg st="0" end="0"/>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 calcmode="lin" valueType="num">
                                      <p:cBhvr>
                                        <p:cTn id="3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5" dur="500"/>
                                        <p:tgtEl>
                                          <p:spTgt spid="4">
                                            <p:txEl>
                                              <p:pRg st="1" end="1"/>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 calcmode="lin" valueType="num">
                                      <p:cBhvr>
                                        <p:cTn id="3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40" dur="500"/>
                                        <p:tgtEl>
                                          <p:spTgt spid="4">
                                            <p:txEl>
                                              <p:pRg st="2" end="2"/>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44"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45" dur="500"/>
                                        <p:tgtEl>
                                          <p:spTgt spid="4">
                                            <p:txEl>
                                              <p:pRg st="3" end="3"/>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 calcmode="lin" valueType="num">
                                      <p:cBhvr>
                                        <p:cTn id="4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4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50" dur="500"/>
                                        <p:tgtEl>
                                          <p:spTgt spid="4">
                                            <p:txEl>
                                              <p:pRg st="4" end="4"/>
                                            </p:txEl>
                                          </p:spTgt>
                                        </p:tgtEl>
                                      </p:cBhvr>
                                    </p:animEffect>
                                  </p:childTnLst>
                                </p:cTn>
                              </p:par>
                              <p:par>
                                <p:cTn id="51" presetID="53" presetClass="entr" presetSubtype="16" fill="hold" nodeType="with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 calcmode="lin" valueType="num">
                                      <p:cBhvr>
                                        <p:cTn id="53"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54"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55" dur="500"/>
                                        <p:tgtEl>
                                          <p:spTgt spid="4">
                                            <p:txEl>
                                              <p:pRg st="5" end="5"/>
                                            </p:txEl>
                                          </p:spTgt>
                                        </p:tgtEl>
                                      </p:cBhvr>
                                    </p:animEffect>
                                  </p:childTnLst>
                                </p:cTn>
                              </p:par>
                              <p:par>
                                <p:cTn id="56" presetID="53" presetClass="entr" presetSubtype="16" fill="hold" nodeType="withEffect">
                                  <p:stCondLst>
                                    <p:cond delay="0"/>
                                  </p:stCondLst>
                                  <p:childTnLst>
                                    <p:set>
                                      <p:cBhvr>
                                        <p:cTn id="57" dur="1" fill="hold">
                                          <p:stCondLst>
                                            <p:cond delay="0"/>
                                          </p:stCondLst>
                                        </p:cTn>
                                        <p:tgtEl>
                                          <p:spTgt spid="4">
                                            <p:txEl>
                                              <p:pRg st="6" end="6"/>
                                            </p:txEl>
                                          </p:spTgt>
                                        </p:tgtEl>
                                        <p:attrNameLst>
                                          <p:attrName>style.visibility</p:attrName>
                                        </p:attrNameLst>
                                      </p:cBhvr>
                                      <p:to>
                                        <p:strVal val="visible"/>
                                      </p:to>
                                    </p:set>
                                    <p:anim calcmode="lin" valueType="num">
                                      <p:cBhvr>
                                        <p:cTn id="58"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9"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60"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332A3-41ED-5C79-EEE4-FB0C4C5039E3}"/>
              </a:ext>
            </a:extLst>
          </p:cNvPr>
          <p:cNvSpPr>
            <a:spLocks noGrp="1"/>
          </p:cNvSpPr>
          <p:nvPr>
            <p:ph type="title"/>
          </p:nvPr>
        </p:nvSpPr>
        <p:spPr>
          <a:xfrm>
            <a:off x="154797" y="152463"/>
            <a:ext cx="7810211" cy="633921"/>
          </a:xfrm>
        </p:spPr>
        <p:txBody>
          <a:bodyPr>
            <a:normAutofit/>
          </a:bodyPr>
          <a:lstStyle/>
          <a:p>
            <a:r>
              <a:rPr lang="en-US" sz="3600" dirty="0"/>
              <a:t>Inserting Cells, Columns, Rows</a:t>
            </a:r>
          </a:p>
        </p:txBody>
      </p:sp>
      <p:sp>
        <p:nvSpPr>
          <p:cNvPr id="3" name="Subtitle 2">
            <a:extLst>
              <a:ext uri="{FF2B5EF4-FFF2-40B4-BE49-F238E27FC236}">
                <a16:creationId xmlns:a16="http://schemas.microsoft.com/office/drawing/2014/main" id="{92CCD8EA-EA7C-8648-6703-261B5BAF0014}"/>
              </a:ext>
            </a:extLst>
          </p:cNvPr>
          <p:cNvSpPr>
            <a:spLocks noGrp="1"/>
          </p:cNvSpPr>
          <p:nvPr>
            <p:ph sz="quarter" idx="13"/>
          </p:nvPr>
        </p:nvSpPr>
        <p:spPr>
          <a:xfrm>
            <a:off x="154797" y="786382"/>
            <a:ext cx="7864491" cy="5897882"/>
          </a:xfrm>
          <a:ln/>
        </p:spPr>
        <p:style>
          <a:lnRef idx="1">
            <a:schemeClr val="accent4"/>
          </a:lnRef>
          <a:fillRef idx="3">
            <a:schemeClr val="accent4"/>
          </a:fillRef>
          <a:effectRef idx="2">
            <a:schemeClr val="accent4"/>
          </a:effectRef>
          <a:fontRef idx="minor">
            <a:schemeClr val="lt1"/>
          </a:fontRef>
        </p:style>
        <p:txBody>
          <a:bodyPr>
            <a:normAutofit fontScale="92500"/>
          </a:bodyPr>
          <a:lstStyle/>
          <a:p>
            <a:r>
              <a:rPr lang="en-US" sz="2000" dirty="0">
                <a:solidFill>
                  <a:schemeClr val="bg1"/>
                </a:solidFill>
              </a:rPr>
              <a:t>When we create a worksheet in Excel, we frequently need to move the cells. That is done through insertion and deletion of cells, columns, rows. </a:t>
            </a:r>
          </a:p>
          <a:p>
            <a:pPr marL="457200" indent="-457200">
              <a:buFont typeface="Wingdings" panose="05000000000000000000" pitchFamily="2" charset="2"/>
              <a:buChar char="q"/>
            </a:pPr>
            <a:r>
              <a:rPr lang="en-US" sz="2000" b="1" dirty="0">
                <a:solidFill>
                  <a:schemeClr val="bg1"/>
                </a:solidFill>
              </a:rPr>
              <a:t> Inserting Cells</a:t>
            </a:r>
            <a:r>
              <a:rPr lang="en-US" sz="2000" dirty="0">
                <a:solidFill>
                  <a:schemeClr val="bg1"/>
                </a:solidFill>
              </a:rPr>
              <a:t>: Select the Cell </a:t>
            </a:r>
            <a:r>
              <a:rPr lang="en-US" sz="2000" dirty="0">
                <a:solidFill>
                  <a:schemeClr val="bg1"/>
                </a:solidFill>
                <a:sym typeface="Wingdings" panose="05000000000000000000" pitchFamily="2" charset="2"/>
              </a:rPr>
              <a:t> Right-click and choose </a:t>
            </a:r>
            <a:r>
              <a:rPr lang="en-US" sz="2000" b="1" dirty="0">
                <a:solidFill>
                  <a:schemeClr val="bg1"/>
                </a:solidFill>
                <a:sym typeface="Wingdings" panose="05000000000000000000" pitchFamily="2" charset="2"/>
              </a:rPr>
              <a:t>Insert</a:t>
            </a:r>
            <a:r>
              <a:rPr lang="en-US" sz="2000" dirty="0">
                <a:solidFill>
                  <a:schemeClr val="bg1"/>
                </a:solidFill>
                <a:sym typeface="Wingdings" panose="05000000000000000000" pitchFamily="2" charset="2"/>
              </a:rPr>
              <a:t>  Select Shift cells right or Shift cells down.</a:t>
            </a:r>
          </a:p>
          <a:p>
            <a:pPr marL="457200" indent="-457200">
              <a:buFont typeface="Wingdings" panose="05000000000000000000" pitchFamily="2" charset="2"/>
              <a:buChar char="q"/>
            </a:pPr>
            <a:r>
              <a:rPr lang="en-US" sz="2000" dirty="0">
                <a:solidFill>
                  <a:schemeClr val="bg1"/>
                </a:solidFill>
                <a:sym typeface="Wingdings" panose="05000000000000000000" pitchFamily="2" charset="2"/>
              </a:rPr>
              <a:t>To add or remove a cell, you can go to the Home menu, look in the Cells grouping of commands and click on Insert to add or Delete to remove.</a:t>
            </a:r>
          </a:p>
          <a:p>
            <a:pPr marL="457200" indent="-457200">
              <a:buFont typeface="Wingdings" panose="05000000000000000000" pitchFamily="2" charset="2"/>
              <a:buChar char="q"/>
            </a:pPr>
            <a:r>
              <a:rPr lang="en-US" sz="2000" b="1" dirty="0">
                <a:solidFill>
                  <a:schemeClr val="bg1"/>
                </a:solidFill>
                <a:sym typeface="Wingdings" panose="05000000000000000000" pitchFamily="2" charset="2"/>
              </a:rPr>
              <a:t>To insert rows</a:t>
            </a:r>
            <a:r>
              <a:rPr lang="en-US" sz="2000" dirty="0">
                <a:solidFill>
                  <a:schemeClr val="bg1"/>
                </a:solidFill>
                <a:sym typeface="Wingdings" panose="05000000000000000000" pitchFamily="2" charset="2"/>
              </a:rPr>
              <a:t>: Select the row(s) above which you want to insert new rows  Right-click on the selection and choose Insert. Alternatively, select a cell in the row above where you want to insert, go to the Home tab, click "Insert", and then select "Insert Sheet Rows" . </a:t>
            </a:r>
          </a:p>
          <a:p>
            <a:pPr marL="457200" indent="-457200">
              <a:buFont typeface="Wingdings" panose="05000000000000000000" pitchFamily="2" charset="2"/>
              <a:buChar char="q"/>
            </a:pPr>
            <a:r>
              <a:rPr lang="en-US" sz="2000" b="1" dirty="0">
                <a:solidFill>
                  <a:schemeClr val="bg1"/>
                </a:solidFill>
                <a:sym typeface="Wingdings" panose="05000000000000000000" pitchFamily="2" charset="2"/>
              </a:rPr>
              <a:t>To insert columns</a:t>
            </a:r>
            <a:r>
              <a:rPr lang="en-US" sz="2000" dirty="0">
                <a:solidFill>
                  <a:schemeClr val="bg1"/>
                </a:solidFill>
                <a:sym typeface="Wingdings" panose="05000000000000000000" pitchFamily="2" charset="2"/>
              </a:rPr>
              <a:t>: Select the column(s) to the right of where you want to insert new columns  Right-click on the selection and choose Insert. Alternatively, select a cell in the column to the left of where you want to insert, go to the Home tab, click "Insert", and then select "Insert Sheet Columns“.</a:t>
            </a:r>
          </a:p>
          <a:p>
            <a:endParaRPr lang="en-US" sz="2000" dirty="0">
              <a:solidFill>
                <a:schemeClr val="bg1"/>
              </a:solidFill>
            </a:endParaRPr>
          </a:p>
        </p:txBody>
      </p:sp>
      <p:sp>
        <p:nvSpPr>
          <p:cNvPr id="4" name="Date Placeholder 3">
            <a:extLst>
              <a:ext uri="{FF2B5EF4-FFF2-40B4-BE49-F238E27FC236}">
                <a16:creationId xmlns:a16="http://schemas.microsoft.com/office/drawing/2014/main" id="{41786B0E-52E0-4F42-6E3E-23354BFFBE12}"/>
              </a:ext>
            </a:extLst>
          </p:cNvPr>
          <p:cNvSpPr>
            <a:spLocks noGrp="1"/>
          </p:cNvSpPr>
          <p:nvPr>
            <p:ph type="dt" sz="half" idx="14"/>
          </p:nvPr>
        </p:nvSpPr>
        <p:spPr/>
        <p:txBody>
          <a:bodyPr/>
          <a:lstStyle/>
          <a:p>
            <a:fld id="{982CCDEA-6851-4EE6-97D7-E5D5EF5E3CD9}" type="datetime1">
              <a:rPr lang="en-US" smtClean="0"/>
              <a:t>5/1/2025</a:t>
            </a:fld>
            <a:endParaRPr lang="en-US" dirty="0"/>
          </a:p>
        </p:txBody>
      </p:sp>
      <p:sp>
        <p:nvSpPr>
          <p:cNvPr id="6" name="Slide Number Placeholder 5">
            <a:extLst>
              <a:ext uri="{FF2B5EF4-FFF2-40B4-BE49-F238E27FC236}">
                <a16:creationId xmlns:a16="http://schemas.microsoft.com/office/drawing/2014/main" id="{8062FC15-20D6-4D80-FA7C-8AEB2DF5BB4D}"/>
              </a:ext>
            </a:extLst>
          </p:cNvPr>
          <p:cNvSpPr>
            <a:spLocks noGrp="1"/>
          </p:cNvSpPr>
          <p:nvPr>
            <p:ph type="sldNum" sz="quarter" idx="16"/>
          </p:nvPr>
        </p:nvSpPr>
        <p:spPr/>
        <p:txBody>
          <a:bodyPr/>
          <a:lstStyle/>
          <a:p>
            <a:fld id="{CC057153-B650-4DEB-B370-79DDCFDCE934}" type="slidenum">
              <a:rPr lang="en-US" smtClean="0"/>
              <a:pPr/>
              <a:t>9</a:t>
            </a:fld>
            <a:endParaRPr lang="en-US" dirty="0"/>
          </a:p>
        </p:txBody>
      </p:sp>
      <p:pic>
        <p:nvPicPr>
          <p:cNvPr id="7" name="Picture 6">
            <a:extLst>
              <a:ext uri="{FF2B5EF4-FFF2-40B4-BE49-F238E27FC236}">
                <a16:creationId xmlns:a16="http://schemas.microsoft.com/office/drawing/2014/main" id="{E8BAFBBA-2348-C7C0-E513-368CB0C29EFE}"/>
              </a:ext>
            </a:extLst>
          </p:cNvPr>
          <p:cNvPicPr>
            <a:picLocks noChangeAspect="1"/>
          </p:cNvPicPr>
          <p:nvPr/>
        </p:nvPicPr>
        <p:blipFill>
          <a:blip r:embed="rId2"/>
          <a:stretch>
            <a:fillRect/>
          </a:stretch>
        </p:blipFill>
        <p:spPr>
          <a:xfrm>
            <a:off x="8058884" y="205112"/>
            <a:ext cx="3848100" cy="2924175"/>
          </a:xfrm>
          <a:prstGeom prst="rect">
            <a:avLst/>
          </a:prstGeom>
        </p:spPr>
      </p:pic>
      <p:pic>
        <p:nvPicPr>
          <p:cNvPr id="8" name="Picture 7">
            <a:extLst>
              <a:ext uri="{FF2B5EF4-FFF2-40B4-BE49-F238E27FC236}">
                <a16:creationId xmlns:a16="http://schemas.microsoft.com/office/drawing/2014/main" id="{82B59924-7C35-02F2-DF5D-0B40EA9C1986}"/>
              </a:ext>
            </a:extLst>
          </p:cNvPr>
          <p:cNvPicPr>
            <a:picLocks noChangeAspect="1"/>
          </p:cNvPicPr>
          <p:nvPr/>
        </p:nvPicPr>
        <p:blipFill>
          <a:blip r:embed="rId3"/>
          <a:stretch>
            <a:fillRect/>
          </a:stretch>
        </p:blipFill>
        <p:spPr>
          <a:xfrm>
            <a:off x="8058884" y="3217634"/>
            <a:ext cx="3978319" cy="3100870"/>
          </a:xfrm>
          <a:prstGeom prst="rect">
            <a:avLst/>
          </a:prstGeom>
        </p:spPr>
      </p:pic>
    </p:spTree>
    <p:extLst>
      <p:ext uri="{BB962C8B-B14F-4D97-AF65-F5344CB8AC3E}">
        <p14:creationId xmlns:p14="http://schemas.microsoft.com/office/powerpoint/2010/main" val="530011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par>
                                <p:cTn id="15" presetID="3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fade">
                                      <p:cBhvr>
                                        <p:cTn id="45" dur="1000"/>
                                        <p:tgtEl>
                                          <p:spTgt spid="3">
                                            <p:txEl>
                                              <p:pRg st="4" end="4"/>
                                            </p:txEl>
                                          </p:spTgt>
                                        </p:tgtEl>
                                      </p:cBhvr>
                                    </p:animEffect>
                                    <p:anim calcmode="lin" valueType="num">
                                      <p:cBhvr>
                                        <p:cTn id="4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hromaVTI">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_win32_SD_V5" id="{1D28EF60-CF3F-465B-8B91-31E00159DD42}" vid="{8B2F4928-41CE-48C4-A108-FC1974D108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B9B95C-0A1F-458C-BEFB-87B2D7B31D4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A40E73F-4D54-404F-9715-082E05F8ABCB}">
  <ds:schemaRefs>
    <ds:schemaRef ds:uri="http://schemas.microsoft.com/sharepoint/v3/contenttype/forms"/>
  </ds:schemaRefs>
</ds:datastoreItem>
</file>

<file path=customXml/itemProps3.xml><?xml version="1.0" encoding="utf-8"?>
<ds:datastoreItem xmlns:ds="http://schemas.openxmlformats.org/officeDocument/2006/customXml" ds:itemID="{F7AA882D-FE2B-430E-8DD5-DFF00720B9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2563</TotalTime>
  <Words>2791</Words>
  <Application>Microsoft Office PowerPoint</Application>
  <PresentationFormat>Widescreen</PresentationFormat>
  <Paragraphs>288</Paragraphs>
  <Slides>22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Aptos Display</vt:lpstr>
      <vt:lpstr>Aptos Light</vt:lpstr>
      <vt:lpstr>Arial</vt:lpstr>
      <vt:lpstr>Courier New</vt:lpstr>
      <vt:lpstr>Google Sans</vt:lpstr>
      <vt:lpstr>Wingdings</vt:lpstr>
      <vt:lpstr>ChromaVTI</vt:lpstr>
      <vt:lpstr>FORMULAS AND FUNCTIONS IN EXCEL 2021</vt:lpstr>
      <vt:lpstr>TOPICS COVERED</vt:lpstr>
      <vt:lpstr>Introduction</vt:lpstr>
      <vt:lpstr>“They may forget what you said, but they will never forget how you made them feel.”</vt:lpstr>
      <vt:lpstr>Applications of Excel</vt:lpstr>
      <vt:lpstr>How to Open Excel</vt:lpstr>
      <vt:lpstr>Overview of Excel </vt:lpstr>
      <vt:lpstr>Entering Text</vt:lpstr>
      <vt:lpstr>Inserting Cells, Columns, Rows</vt:lpstr>
      <vt:lpstr>Data Types in Excel</vt:lpstr>
      <vt:lpstr>Operators in Excel 2021</vt:lpstr>
      <vt:lpstr>In Excel, operator precedence determines the order in which operations are performed within a formula. The general order, from highest to lowest precedence, is: parentheses, exponentiation, multiplication and division, addition and subtraction, concatenation, and comparison.  </vt:lpstr>
      <vt:lpstr>Ways to Enter a Formula in Excel 2021</vt:lpstr>
      <vt:lpstr>Cell Range</vt:lpstr>
      <vt:lpstr>Cell Reference</vt:lpstr>
      <vt:lpstr>Functions</vt:lpstr>
      <vt:lpstr>Mathematical  Functions</vt:lpstr>
      <vt:lpstr>Text  Functions</vt:lpstr>
      <vt:lpstr>Statistical and Logical  Functions</vt:lpstr>
      <vt:lpstr>Date and Time Functions</vt:lpstr>
      <vt:lpstr>Common Errors in Functions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Administrator</cp:lastModifiedBy>
  <cp:revision>163</cp:revision>
  <dcterms:created xsi:type="dcterms:W3CDTF">2024-06-26T20:20:27Z</dcterms:created>
  <dcterms:modified xsi:type="dcterms:W3CDTF">2025-05-01T19:13:31Z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